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0"/>
  </p:notesMasterIdLst>
  <p:handoutMasterIdLst>
    <p:handoutMasterId r:id="rId21"/>
  </p:handoutMasterIdLst>
  <p:sldIdLst>
    <p:sldId id="259" r:id="rId2"/>
    <p:sldId id="294" r:id="rId3"/>
    <p:sldId id="266" r:id="rId4"/>
    <p:sldId id="301" r:id="rId5"/>
    <p:sldId id="296" r:id="rId6"/>
    <p:sldId id="303" r:id="rId7"/>
    <p:sldId id="309" r:id="rId8"/>
    <p:sldId id="305" r:id="rId9"/>
    <p:sldId id="310" r:id="rId10"/>
    <p:sldId id="311" r:id="rId11"/>
    <p:sldId id="313" r:id="rId12"/>
    <p:sldId id="312" r:id="rId13"/>
    <p:sldId id="315" r:id="rId14"/>
    <p:sldId id="314" r:id="rId15"/>
    <p:sldId id="306" r:id="rId16"/>
    <p:sldId id="307" r:id="rId17"/>
    <p:sldId id="308" r:id="rId18"/>
    <p:sldId id="30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5252"/>
    <a:srgbClr val="3D3D3D"/>
    <a:srgbClr val="FEFEF4"/>
    <a:srgbClr val="FDFDDF"/>
    <a:srgbClr val="FCFBFA"/>
    <a:srgbClr val="F8F8F6"/>
    <a:srgbClr val="F4F3EE"/>
    <a:srgbClr val="E0E0D8"/>
    <a:srgbClr val="F4F3F2"/>
    <a:srgbClr val="F4F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245324-0DF3-444E-A0B1-A489781DF937}" v="31" dt="2020-09-15T13:49:27.9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5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게스트 사용자" providerId="Windows Live" clId="Web-{9B2B9CD0-489D-4132-976A-7E3656C1BC26}"/>
    <pc:docChg chg="modSld modMainMaster">
      <pc:chgData name="게스트 사용자" userId="" providerId="Windows Live" clId="Web-{9B2B9CD0-489D-4132-976A-7E3656C1BC26}" dt="2019-03-17T12:33:35.145" v="3"/>
      <pc:docMkLst>
        <pc:docMk/>
      </pc:docMkLst>
      <pc:sldChg chg="mod setFolMasterObjs">
        <pc:chgData name="게스트 사용자" userId="" providerId="Windows Live" clId="Web-{9B2B9CD0-489D-4132-976A-7E3656C1BC26}" dt="2019-03-17T12:33:35.145" v="3"/>
        <pc:sldMkLst>
          <pc:docMk/>
          <pc:sldMk cId="2340747260" sldId="259"/>
        </pc:sldMkLst>
      </pc:sldChg>
      <pc:sldChg chg="mod setFolMasterObjs">
        <pc:chgData name="게스트 사용자" userId="" providerId="Windows Live" clId="Web-{9B2B9CD0-489D-4132-976A-7E3656C1BC26}" dt="2019-03-17T12:33:35.145" v="3"/>
        <pc:sldMkLst>
          <pc:docMk/>
          <pc:sldMk cId="3106341154" sldId="266"/>
        </pc:sldMkLst>
      </pc:sldChg>
      <pc:sldChg chg="mod setFolMasterObjs">
        <pc:chgData name="게스트 사용자" userId="" providerId="Windows Live" clId="Web-{9B2B9CD0-489D-4132-976A-7E3656C1BC26}" dt="2019-03-17T12:33:35.145" v="3"/>
        <pc:sldMkLst>
          <pc:docMk/>
          <pc:sldMk cId="3745790704" sldId="267"/>
        </pc:sldMkLst>
      </pc:sldChg>
      <pc:sldChg chg="mod">
        <pc:chgData name="게스트 사용자" userId="" providerId="Windows Live" clId="Web-{9B2B9CD0-489D-4132-976A-7E3656C1BC26}" dt="2019-03-17T12:33:35.145" v="3"/>
        <pc:sldMkLst>
          <pc:docMk/>
          <pc:sldMk cId="2842866249" sldId="294"/>
        </pc:sldMkLst>
      </pc:sldChg>
      <pc:sldChg chg="mod setFolMasterObjs">
        <pc:chgData name="게스트 사용자" userId="" providerId="Windows Live" clId="Web-{9B2B9CD0-489D-4132-976A-7E3656C1BC26}" dt="2019-03-17T12:33:35.145" v="3"/>
        <pc:sldMkLst>
          <pc:docMk/>
          <pc:sldMk cId="3048740613" sldId="296"/>
        </pc:sldMkLst>
      </pc:sldChg>
      <pc:sldChg chg="mod setFolMasterObjs">
        <pc:chgData name="게스트 사용자" userId="" providerId="Windows Live" clId="Web-{9B2B9CD0-489D-4132-976A-7E3656C1BC26}" dt="2019-03-17T12:33:35.145" v="3"/>
        <pc:sldMkLst>
          <pc:docMk/>
          <pc:sldMk cId="3070466734" sldId="301"/>
        </pc:sldMkLst>
      </pc:sldChg>
      <pc:sldChg chg="mod">
        <pc:chgData name="게스트 사용자" userId="" providerId="Windows Live" clId="Web-{9B2B9CD0-489D-4132-976A-7E3656C1BC26}" dt="2019-03-17T12:33:35.145" v="3"/>
        <pc:sldMkLst>
          <pc:docMk/>
          <pc:sldMk cId="2972973623" sldId="302"/>
        </pc:sldMkLst>
      </pc:sldChg>
      <pc:sldChg chg="mod setBg">
        <pc:chgData name="게스트 사용자" userId="" providerId="Windows Live" clId="Web-{9B2B9CD0-489D-4132-976A-7E3656C1BC26}" dt="2019-03-17T12:33:35.145" v="3"/>
        <pc:sldMkLst>
          <pc:docMk/>
          <pc:sldMk cId="4222832299" sldId="303"/>
        </pc:sldMkLst>
      </pc:sldChg>
      <pc:sldChg chg="mod">
        <pc:chgData name="게스트 사용자" userId="" providerId="Windows Live" clId="Web-{9B2B9CD0-489D-4132-976A-7E3656C1BC26}" dt="2019-03-17T12:33:35.145" v="3"/>
        <pc:sldMkLst>
          <pc:docMk/>
          <pc:sldMk cId="4032597403" sldId="304"/>
        </pc:sldMkLst>
      </pc:sldChg>
      <pc:sldChg chg="mod">
        <pc:chgData name="게스트 사용자" userId="" providerId="Windows Live" clId="Web-{9B2B9CD0-489D-4132-976A-7E3656C1BC26}" dt="2019-03-17T12:33:35.145" v="3"/>
        <pc:sldMkLst>
          <pc:docMk/>
          <pc:sldMk cId="540369470" sldId="305"/>
        </pc:sldMkLst>
      </pc:sldChg>
      <pc:sldChg chg="mod">
        <pc:chgData name="게스트 사용자" userId="" providerId="Windows Live" clId="Web-{9B2B9CD0-489D-4132-976A-7E3656C1BC26}" dt="2019-03-17T12:33:35.145" v="3"/>
        <pc:sldMkLst>
          <pc:docMk/>
          <pc:sldMk cId="3232294027" sldId="306"/>
        </pc:sldMkLst>
      </pc:sldChg>
      <pc:sldChg chg="mod">
        <pc:chgData name="게스트 사용자" userId="" providerId="Windows Live" clId="Web-{9B2B9CD0-489D-4132-976A-7E3656C1BC26}" dt="2019-03-17T12:33:35.145" v="3"/>
        <pc:sldMkLst>
          <pc:docMk/>
          <pc:sldMk cId="3886961086" sldId="307"/>
        </pc:sldMkLst>
      </pc:sldChg>
      <pc:sldChg chg="mod">
        <pc:chgData name="게스트 사용자" userId="" providerId="Windows Live" clId="Web-{9B2B9CD0-489D-4132-976A-7E3656C1BC26}" dt="2019-03-17T12:33:35.145" v="3"/>
        <pc:sldMkLst>
          <pc:docMk/>
          <pc:sldMk cId="3117180272" sldId="308"/>
        </pc:sldMkLst>
      </pc:sldChg>
      <pc:sldMasterChg chg="mod setBg modSldLayout">
        <pc:chgData name="게스트 사용자" userId="" providerId="Windows Live" clId="Web-{9B2B9CD0-489D-4132-976A-7E3656C1BC26}" dt="2019-03-17T12:33:35.145" v="3"/>
        <pc:sldMasterMkLst>
          <pc:docMk/>
          <pc:sldMasterMk cId="2625045218" sldId="2147483708"/>
        </pc:sldMasterMkLst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1800255607" sldId="2147483709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3621123717" sldId="2147483710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207209460" sldId="2147483711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1730356993" sldId="2147483712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659360099" sldId="2147483713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1733168091" sldId="2147483714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1580417558" sldId="2147483715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2579879113" sldId="2147483716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170314508" sldId="2147483717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4266520162" sldId="2147483718"/>
          </pc:sldLayoutMkLst>
        </pc:sldLayoutChg>
        <pc:sldLayoutChg chg="mod setBg">
          <pc:chgData name="게스트 사용자" userId="" providerId="Windows Live" clId="Web-{9B2B9CD0-489D-4132-976A-7E3656C1BC26}" dt="2019-03-17T12:33:35.145" v="3"/>
          <pc:sldLayoutMkLst>
            <pc:docMk/>
            <pc:sldMasterMk cId="2625045218" sldId="2147483708"/>
            <pc:sldLayoutMk cId="2037156709" sldId="2147483719"/>
          </pc:sldLayoutMkLst>
        </pc:sldLayoutChg>
      </pc:sldMasterChg>
    </pc:docChg>
  </pc:docChgLst>
  <pc:docChgLst>
    <pc:chgData name="허 정우" userId="f67ce8270a0fe19f" providerId="LiveId" clId="{FDD609BE-FB19-574D-B8F7-E0B3F8B279DF}"/>
    <pc:docChg chg="undo custSel modSld">
      <pc:chgData name="허 정우" userId="f67ce8270a0fe19f" providerId="LiveId" clId="{FDD609BE-FB19-574D-B8F7-E0B3F8B279DF}" dt="2019-03-18T00:14:10.247" v="5" actId="1076"/>
      <pc:docMkLst>
        <pc:docMk/>
      </pc:docMkLst>
      <pc:sldChg chg="modSp">
        <pc:chgData name="허 정우" userId="f67ce8270a0fe19f" providerId="LiveId" clId="{FDD609BE-FB19-574D-B8F7-E0B3F8B279DF}" dt="2019-03-18T00:14:10.247" v="5" actId="1076"/>
        <pc:sldMkLst>
          <pc:docMk/>
          <pc:sldMk cId="2842866249" sldId="294"/>
        </pc:sldMkLst>
        <pc:spChg chg="mod">
          <ac:chgData name="허 정우" userId="f67ce8270a0fe19f" providerId="LiveId" clId="{FDD609BE-FB19-574D-B8F7-E0B3F8B279DF}" dt="2019-03-18T00:14:10.247" v="5" actId="1076"/>
          <ac:spMkLst>
            <pc:docMk/>
            <pc:sldMk cId="2842866249" sldId="294"/>
            <ac:spMk id="26" creationId="{00000000-0000-0000-0000-000000000000}"/>
          </ac:spMkLst>
        </pc:spChg>
      </pc:sldChg>
    </pc:docChg>
  </pc:docChgLst>
  <pc:docChgLst>
    <pc:chgData name="허 정우" userId="f67ce8270a0fe19f" providerId="LiveId" clId="{4566671B-B4E5-49D2-985A-4643566D0901}"/>
    <pc:docChg chg="undo custSel addSld delSld modSld sldOrd">
      <pc:chgData name="허 정우" userId="f67ce8270a0fe19f" providerId="LiveId" clId="{4566671B-B4E5-49D2-985A-4643566D0901}" dt="2019-03-17T02:19:14.877" v="1588" actId="20577"/>
      <pc:docMkLst>
        <pc:docMk/>
      </pc:docMkLst>
      <pc:sldChg chg="addSp modSp">
        <pc:chgData name="허 정우" userId="f67ce8270a0fe19f" providerId="LiveId" clId="{4566671B-B4E5-49D2-985A-4643566D0901}" dt="2019-03-17T08:35:30.281" v="1367" actId="20577"/>
        <pc:sldMkLst>
          <pc:docMk/>
          <pc:sldMk cId="2842866249" sldId="294"/>
        </pc:sldMkLst>
        <pc:spChg chg="add mod">
          <ac:chgData name="허 정우" userId="f67ce8270a0fe19f" providerId="LiveId" clId="{4566671B-B4E5-49D2-985A-4643566D0901}" dt="2019-03-17T08:35:30.281" v="1367" actId="20577"/>
          <ac:spMkLst>
            <pc:docMk/>
            <pc:sldMk cId="2842866249" sldId="294"/>
            <ac:spMk id="10" creationId="{0014B43B-6291-4C9E-AA60-FD65D73CE87D}"/>
          </ac:spMkLst>
        </pc:spChg>
        <pc:spChg chg="mod">
          <ac:chgData name="허 정우" userId="f67ce8270a0fe19f" providerId="LiveId" clId="{4566671B-B4E5-49D2-985A-4643566D0901}" dt="2019-03-17T08:35:22.482" v="1365" actId="20577"/>
          <ac:spMkLst>
            <pc:docMk/>
            <pc:sldMk cId="2842866249" sldId="294"/>
            <ac:spMk id="28" creationId="{FE91FEA1-2AA8-4A07-AA8B-516B976961CD}"/>
          </ac:spMkLst>
        </pc:spChg>
      </pc:sldChg>
      <pc:sldChg chg="addSp delSp modSp add">
        <pc:chgData name="허 정우" userId="f67ce8270a0fe19f" providerId="LiveId" clId="{4566671B-B4E5-49D2-985A-4643566D0901}" dt="2019-03-17T02:19:14.877" v="1588" actId="20577"/>
        <pc:sldMkLst>
          <pc:docMk/>
          <pc:sldMk cId="2972973623" sldId="302"/>
        </pc:sldMkLst>
        <pc:spChg chg="add del mod">
          <ac:chgData name="허 정우" userId="f67ce8270a0fe19f" providerId="LiveId" clId="{4566671B-B4E5-49D2-985A-4643566D0901}" dt="2019-03-17T08:15:09.495" v="841" actId="478"/>
          <ac:spMkLst>
            <pc:docMk/>
            <pc:sldMk cId="2972973623" sldId="302"/>
            <ac:spMk id="2" creationId="{C5BB392D-D513-4FC2-8812-66F15D3CD645}"/>
          </ac:spMkLst>
        </pc:spChg>
        <pc:spChg chg="add del">
          <ac:chgData name="허 정우" userId="f67ce8270a0fe19f" providerId="LiveId" clId="{4566671B-B4E5-49D2-985A-4643566D0901}" dt="2019-03-17T08:27:33.415" v="1284"/>
          <ac:spMkLst>
            <pc:docMk/>
            <pc:sldMk cId="2972973623" sldId="302"/>
            <ac:spMk id="4" creationId="{74D4A28E-1ACD-4E51-84C5-31969134609D}"/>
          </ac:spMkLst>
        </pc:spChg>
        <pc:spChg chg="add del">
          <ac:chgData name="허 정우" userId="f67ce8270a0fe19f" providerId="LiveId" clId="{4566671B-B4E5-49D2-985A-4643566D0901}" dt="2019-03-17T08:27:41.794" v="1286" actId="478"/>
          <ac:spMkLst>
            <pc:docMk/>
            <pc:sldMk cId="2972973623" sldId="302"/>
            <ac:spMk id="7" creationId="{B1CB0C3F-95DB-41C8-93A4-55056548578D}"/>
          </ac:spMkLst>
        </pc:spChg>
        <pc:spChg chg="mod">
          <ac:chgData name="허 정우" userId="f67ce8270a0fe19f" providerId="LiveId" clId="{4566671B-B4E5-49D2-985A-4643566D0901}" dt="2019-03-17T07:30:21.343" v="2" actId="20577"/>
          <ac:spMkLst>
            <pc:docMk/>
            <pc:sldMk cId="2972973623" sldId="302"/>
            <ac:spMk id="14" creationId="{00000000-0000-0000-0000-000000000000}"/>
          </ac:spMkLst>
        </pc:spChg>
        <pc:spChg chg="del">
          <ac:chgData name="허 정우" userId="f67ce8270a0fe19f" providerId="LiveId" clId="{4566671B-B4E5-49D2-985A-4643566D0901}" dt="2019-03-17T07:30:30.643" v="15" actId="478"/>
          <ac:spMkLst>
            <pc:docMk/>
            <pc:sldMk cId="2972973623" sldId="302"/>
            <ac:spMk id="16" creationId="{8C5CCF44-1E1F-460D-B10D-09BC5C1622B8}"/>
          </ac:spMkLst>
        </pc:spChg>
        <pc:spChg chg="del mod">
          <ac:chgData name="허 정우" userId="f67ce8270a0fe19f" providerId="LiveId" clId="{4566671B-B4E5-49D2-985A-4643566D0901}" dt="2019-03-17T07:30:32.579" v="17" actId="478"/>
          <ac:spMkLst>
            <pc:docMk/>
            <pc:sldMk cId="2972973623" sldId="302"/>
            <ac:spMk id="17" creationId="{4C27F56D-B9A3-4412-B97C-9CA9095789A5}"/>
          </ac:spMkLst>
        </pc:spChg>
        <pc:spChg chg="mod">
          <ac:chgData name="허 정우" userId="f67ce8270a0fe19f" providerId="LiveId" clId="{4566671B-B4E5-49D2-985A-4643566D0901}" dt="2019-03-17T07:30:26.859" v="11" actId="20577"/>
          <ac:spMkLst>
            <pc:docMk/>
            <pc:sldMk cId="2972973623" sldId="302"/>
            <ac:spMk id="18" creationId="{00000000-0000-0000-0000-000000000000}"/>
          </ac:spMkLst>
        </pc:spChg>
        <pc:spChg chg="mod">
          <ac:chgData name="허 정우" userId="f67ce8270a0fe19f" providerId="LiveId" clId="{4566671B-B4E5-49D2-985A-4643566D0901}" dt="2019-03-17T08:24:25.751" v="1156" actId="20577"/>
          <ac:spMkLst>
            <pc:docMk/>
            <pc:sldMk cId="2972973623" sldId="302"/>
            <ac:spMk id="19" creationId="{00000000-0000-0000-0000-000000000000}"/>
          </ac:spMkLst>
        </pc:spChg>
        <pc:spChg chg="add del">
          <ac:chgData name="허 정우" userId="f67ce8270a0fe19f" providerId="LiveId" clId="{4566671B-B4E5-49D2-985A-4643566D0901}" dt="2019-03-17T08:14:44.853" v="767"/>
          <ac:spMkLst>
            <pc:docMk/>
            <pc:sldMk cId="2972973623" sldId="302"/>
            <ac:spMk id="20" creationId="{9E6AC587-C323-4645-8C79-8D919F9A31EA}"/>
          </ac:spMkLst>
        </pc:spChg>
        <pc:spChg chg="add del mod">
          <ac:chgData name="허 정우" userId="f67ce8270a0fe19f" providerId="LiveId" clId="{4566671B-B4E5-49D2-985A-4643566D0901}" dt="2019-03-17T02:19:14.877" v="1588" actId="20577"/>
          <ac:spMkLst>
            <pc:docMk/>
            <pc:sldMk cId="2972973623" sldId="302"/>
            <ac:spMk id="21" creationId="{7BF32D28-7530-4150-8E91-AD2280902648}"/>
          </ac:spMkLst>
        </pc:spChg>
        <pc:spChg chg="add del mod">
          <ac:chgData name="허 정우" userId="f67ce8270a0fe19f" providerId="LiveId" clId="{4566671B-B4E5-49D2-985A-4643566D0901}" dt="2019-03-17T08:24:30.657" v="1158" actId="478"/>
          <ac:spMkLst>
            <pc:docMk/>
            <pc:sldMk cId="2972973623" sldId="302"/>
            <ac:spMk id="22" creationId="{6D61BC4F-E4BD-41AA-B393-836C3F5DA21A}"/>
          </ac:spMkLst>
        </pc:spChg>
        <pc:spChg chg="add mod">
          <ac:chgData name="허 정우" userId="f67ce8270a0fe19f" providerId="LiveId" clId="{4566671B-B4E5-49D2-985A-4643566D0901}" dt="2019-03-17T02:12:14.768" v="1586" actId="113"/>
          <ac:spMkLst>
            <pc:docMk/>
            <pc:sldMk cId="2972973623" sldId="302"/>
            <ac:spMk id="23" creationId="{3CE1F2E9-5E36-4639-85DF-3A31B7EB07AD}"/>
          </ac:spMkLst>
        </pc:spChg>
        <pc:spChg chg="del">
          <ac:chgData name="허 정우" userId="f67ce8270a0fe19f" providerId="LiveId" clId="{4566671B-B4E5-49D2-985A-4643566D0901}" dt="2019-03-17T08:15:11.525" v="842" actId="478"/>
          <ac:spMkLst>
            <pc:docMk/>
            <pc:sldMk cId="2972973623" sldId="302"/>
            <ac:spMk id="24" creationId="{00000000-0000-0000-0000-000000000000}"/>
          </ac:spMkLst>
        </pc:spChg>
        <pc:spChg chg="add mod">
          <ac:chgData name="허 정우" userId="f67ce8270a0fe19f" providerId="LiveId" clId="{4566671B-B4E5-49D2-985A-4643566D0901}" dt="2019-03-17T02:12:16.577" v="1587" actId="113"/>
          <ac:spMkLst>
            <pc:docMk/>
            <pc:sldMk cId="2972973623" sldId="302"/>
            <ac:spMk id="25" creationId="{7BB9180A-980E-4728-8D1B-BC1168BA415B}"/>
          </ac:spMkLst>
        </pc:spChg>
        <pc:picChg chg="del">
          <ac:chgData name="허 정우" userId="f67ce8270a0fe19f" providerId="LiveId" clId="{4566671B-B4E5-49D2-985A-4643566D0901}" dt="2019-03-17T07:30:28.787" v="12" actId="478"/>
          <ac:picMkLst>
            <pc:docMk/>
            <pc:sldMk cId="2972973623" sldId="302"/>
            <ac:picMk id="3" creationId="{32B2D223-2AE8-47C0-8415-4F162779A04E}"/>
          </ac:picMkLst>
        </pc:picChg>
        <pc:picChg chg="del">
          <ac:chgData name="허 정우" userId="f67ce8270a0fe19f" providerId="LiveId" clId="{4566671B-B4E5-49D2-985A-4643566D0901}" dt="2019-03-17T07:30:29.290" v="13" actId="478"/>
          <ac:picMkLst>
            <pc:docMk/>
            <pc:sldMk cId="2972973623" sldId="302"/>
            <ac:picMk id="5" creationId="{9D264D2F-90B4-4401-BBBD-D6691E796850}"/>
          </ac:picMkLst>
        </pc:picChg>
        <pc:picChg chg="del">
          <ac:chgData name="허 정우" userId="f67ce8270a0fe19f" providerId="LiveId" clId="{4566671B-B4E5-49D2-985A-4643566D0901}" dt="2019-03-17T07:30:29.811" v="14" actId="478"/>
          <ac:picMkLst>
            <pc:docMk/>
            <pc:sldMk cId="2972973623" sldId="302"/>
            <ac:picMk id="6" creationId="{AA51BA29-2C29-4F54-AA1E-E0EBCE904837}"/>
          </ac:picMkLst>
        </pc:picChg>
      </pc:sldChg>
      <pc:sldChg chg="addSp modSp add ord">
        <pc:chgData name="허 정우" userId="f67ce8270a0fe19f" providerId="LiveId" clId="{4566671B-B4E5-49D2-985A-4643566D0901}" dt="2019-03-17T02:05:12.456" v="1572" actId="1076"/>
        <pc:sldMkLst>
          <pc:docMk/>
          <pc:sldMk cId="4222832299" sldId="303"/>
        </pc:sldMkLst>
        <pc:spChg chg="add mod">
          <ac:chgData name="허 정우" userId="f67ce8270a0fe19f" providerId="LiveId" clId="{4566671B-B4E5-49D2-985A-4643566D0901}" dt="2019-03-17T02:05:12.456" v="1572" actId="1076"/>
          <ac:spMkLst>
            <pc:docMk/>
            <pc:sldMk cId="4222832299" sldId="303"/>
            <ac:spMk id="10" creationId="{322841D5-8E5B-45BE-89EF-A6A7FD31F3FA}"/>
          </ac:spMkLst>
        </pc:spChg>
        <pc:spChg chg="add mod">
          <ac:chgData name="허 정우" userId="f67ce8270a0fe19f" providerId="LiveId" clId="{4566671B-B4E5-49D2-985A-4643566D0901}" dt="2019-03-17T02:05:12.456" v="1572" actId="1076"/>
          <ac:spMkLst>
            <pc:docMk/>
            <pc:sldMk cId="4222832299" sldId="303"/>
            <ac:spMk id="11" creationId="{5CAE8E63-FD26-4C7D-908F-618E51307478}"/>
          </ac:spMkLst>
        </pc:spChg>
        <pc:spChg chg="mod">
          <ac:chgData name="허 정우" userId="f67ce8270a0fe19f" providerId="LiveId" clId="{4566671B-B4E5-49D2-985A-4643566D0901}" dt="2019-03-17T08:24:18.958" v="1133"/>
          <ac:spMkLst>
            <pc:docMk/>
            <pc:sldMk cId="4222832299" sldId="303"/>
            <ac:spMk id="19" creationId="{00000000-0000-0000-0000-000000000000}"/>
          </ac:spMkLst>
        </pc:spChg>
        <pc:spChg chg="mod">
          <ac:chgData name="허 정우" userId="f67ce8270a0fe19f" providerId="LiveId" clId="{4566671B-B4E5-49D2-985A-4643566D0901}" dt="2019-03-17T02:05:12.456" v="1572" actId="1076"/>
          <ac:spMkLst>
            <pc:docMk/>
            <pc:sldMk cId="4222832299" sldId="303"/>
            <ac:spMk id="21" creationId="{7BF32D28-7530-4150-8E91-AD2280902648}"/>
          </ac:spMkLst>
        </pc:spChg>
        <pc:spChg chg="mod">
          <ac:chgData name="허 정우" userId="f67ce8270a0fe19f" providerId="LiveId" clId="{4566671B-B4E5-49D2-985A-4643566D0901}" dt="2019-03-17T02:05:12.456" v="1572" actId="1076"/>
          <ac:spMkLst>
            <pc:docMk/>
            <pc:sldMk cId="4222832299" sldId="303"/>
            <ac:spMk id="22" creationId="{6D61BC4F-E4BD-41AA-B393-836C3F5DA21A}"/>
          </ac:spMkLst>
        </pc:spChg>
        <pc:grpChg chg="mod">
          <ac:chgData name="허 정우" userId="f67ce8270a0fe19f" providerId="LiveId" clId="{4566671B-B4E5-49D2-985A-4643566D0901}" dt="2019-03-17T02:05:05.635" v="1571" actId="1076"/>
          <ac:grpSpMkLst>
            <pc:docMk/>
            <pc:sldMk cId="4222832299" sldId="303"/>
            <ac:grpSpMk id="15" creationId="{00000000-0000-0000-0000-000000000000}"/>
          </ac:grpSpMkLst>
        </pc:grpChg>
      </pc:sldChg>
      <pc:sldChg chg="modSp add">
        <pc:chgData name="허 정우" userId="f67ce8270a0fe19f" providerId="LiveId" clId="{4566671B-B4E5-49D2-985A-4643566D0901}" dt="2019-03-17T08:35:33.468" v="1368" actId="20577"/>
        <pc:sldMkLst>
          <pc:docMk/>
          <pc:sldMk cId="4032597403" sldId="304"/>
        </pc:sldMkLst>
        <pc:spChg chg="mod">
          <ac:chgData name="허 정우" userId="f67ce8270a0fe19f" providerId="LiveId" clId="{4566671B-B4E5-49D2-985A-4643566D0901}" dt="2019-03-17T08:35:33.468" v="1368" actId="20577"/>
          <ac:spMkLst>
            <pc:docMk/>
            <pc:sldMk cId="4032597403" sldId="304"/>
            <ac:spMk id="6" creationId="{00000000-0000-0000-0000-000000000000}"/>
          </ac:spMkLst>
        </pc:spChg>
        <pc:spChg chg="mod">
          <ac:chgData name="허 정우" userId="f67ce8270a0fe19f" providerId="LiveId" clId="{4566671B-B4E5-49D2-985A-4643566D0901}" dt="2019-03-17T08:33:25.905" v="1335" actId="20577"/>
          <ac:spMkLst>
            <pc:docMk/>
            <pc:sldMk cId="4032597403" sldId="304"/>
            <ac:spMk id="9" creationId="{00000000-0000-0000-0000-000000000000}"/>
          </ac:spMkLst>
        </pc:spChg>
      </pc:sldChg>
      <pc:sldChg chg="modSp add del">
        <pc:chgData name="허 정우" userId="f67ce8270a0fe19f" providerId="LiveId" clId="{4566671B-B4E5-49D2-985A-4643566D0901}" dt="2019-03-17T08:33:19.574" v="1330" actId="2696"/>
        <pc:sldMkLst>
          <pc:docMk/>
          <pc:sldMk cId="4143924456" sldId="304"/>
        </pc:sldMkLst>
        <pc:spChg chg="mod">
          <ac:chgData name="허 정우" userId="f67ce8270a0fe19f" providerId="LiveId" clId="{4566671B-B4E5-49D2-985A-4643566D0901}" dt="2019-03-17T08:33:07.629" v="1323" actId="20577"/>
          <ac:spMkLst>
            <pc:docMk/>
            <pc:sldMk cId="4143924456" sldId="304"/>
            <ac:spMk id="14" creationId="{00000000-0000-0000-0000-000000000000}"/>
          </ac:spMkLst>
        </pc:spChg>
        <pc:spChg chg="mod">
          <ac:chgData name="허 정우" userId="f67ce8270a0fe19f" providerId="LiveId" clId="{4566671B-B4E5-49D2-985A-4643566D0901}" dt="2019-03-17T08:33:12.233" v="1326" actId="20577"/>
          <ac:spMkLst>
            <pc:docMk/>
            <pc:sldMk cId="4143924456" sldId="304"/>
            <ac:spMk id="18" creationId="{00000000-0000-0000-0000-000000000000}"/>
          </ac:spMkLst>
        </pc:spChg>
        <pc:spChg chg="mod">
          <ac:chgData name="허 정우" userId="f67ce8270a0fe19f" providerId="LiveId" clId="{4566671B-B4E5-49D2-985A-4643566D0901}" dt="2019-03-17T08:33:15.744" v="1329" actId="20577"/>
          <ac:spMkLst>
            <pc:docMk/>
            <pc:sldMk cId="4143924456" sldId="304"/>
            <ac:spMk id="19" creationId="{00000000-0000-0000-0000-000000000000}"/>
          </ac:spMkLst>
        </pc:spChg>
      </pc:sldChg>
      <pc:sldChg chg="addSp delSp modSp add">
        <pc:chgData name="허 정우" userId="f67ce8270a0fe19f" providerId="LiveId" clId="{4566671B-B4E5-49D2-985A-4643566D0901}" dt="2019-03-17T02:04:41.288" v="1569" actId="1076"/>
        <pc:sldMkLst>
          <pc:docMk/>
          <pc:sldMk cId="540369470" sldId="305"/>
        </pc:sldMkLst>
        <pc:spChg chg="add mod">
          <ac:chgData name="허 정우" userId="f67ce8270a0fe19f" providerId="LiveId" clId="{4566671B-B4E5-49D2-985A-4643566D0901}" dt="2019-03-17T02:04:41.288" v="1569" actId="1076"/>
          <ac:spMkLst>
            <pc:docMk/>
            <pc:sldMk cId="540369470" sldId="305"/>
            <ac:spMk id="6" creationId="{356AA6BF-D0AA-4F58-ADA5-74493D55E4D9}"/>
          </ac:spMkLst>
        </pc:spChg>
        <pc:spChg chg="add mod">
          <ac:chgData name="허 정우" userId="f67ce8270a0fe19f" providerId="LiveId" clId="{4566671B-B4E5-49D2-985A-4643566D0901}" dt="2019-03-17T02:04:37.577" v="1568" actId="1076"/>
          <ac:spMkLst>
            <pc:docMk/>
            <pc:sldMk cId="540369470" sldId="305"/>
            <ac:spMk id="17" creationId="{50FD7900-E15C-4A7E-9455-F491D8D2D6DF}"/>
          </ac:spMkLst>
        </pc:spChg>
        <pc:spChg chg="add mod">
          <ac:chgData name="허 정우" userId="f67ce8270a0fe19f" providerId="LiveId" clId="{4566671B-B4E5-49D2-985A-4643566D0901}" dt="2019-03-17T02:04:27.752" v="1565" actId="1076"/>
          <ac:spMkLst>
            <pc:docMk/>
            <pc:sldMk cId="540369470" sldId="305"/>
            <ac:spMk id="20" creationId="{9D3D0425-B1E1-4E96-865D-89AB07837BAF}"/>
          </ac:spMkLst>
        </pc:spChg>
        <pc:spChg chg="del">
          <ac:chgData name="허 정우" userId="f67ce8270a0fe19f" providerId="LiveId" clId="{4566671B-B4E5-49D2-985A-4643566D0901}" dt="2019-03-17T08:34:12.449" v="1344" actId="478"/>
          <ac:spMkLst>
            <pc:docMk/>
            <pc:sldMk cId="540369470" sldId="305"/>
            <ac:spMk id="21" creationId="{7BF32D28-7530-4150-8E91-AD2280902648}"/>
          </ac:spMkLst>
        </pc:spChg>
        <pc:spChg chg="del">
          <ac:chgData name="허 정우" userId="f67ce8270a0fe19f" providerId="LiveId" clId="{4566671B-B4E5-49D2-985A-4643566D0901}" dt="2019-03-17T08:34:13.047" v="1345" actId="478"/>
          <ac:spMkLst>
            <pc:docMk/>
            <pc:sldMk cId="540369470" sldId="305"/>
            <ac:spMk id="22" creationId="{6D61BC4F-E4BD-41AA-B393-836C3F5DA21A}"/>
          </ac:spMkLst>
        </pc:spChg>
        <pc:picChg chg="add del mod modCrop">
          <ac:chgData name="허 정우" userId="f67ce8270a0fe19f" providerId="LiveId" clId="{4566671B-B4E5-49D2-985A-4643566D0901}" dt="2019-03-17T08:34:11.173" v="1343" actId="478"/>
          <ac:picMkLst>
            <pc:docMk/>
            <pc:sldMk cId="540369470" sldId="305"/>
            <ac:picMk id="3" creationId="{12CAF003-0E77-4112-AF8A-C627442CE05F}"/>
          </ac:picMkLst>
        </pc:picChg>
        <pc:picChg chg="add mod ord">
          <ac:chgData name="허 정우" userId="f67ce8270a0fe19f" providerId="LiveId" clId="{4566671B-B4E5-49D2-985A-4643566D0901}" dt="2019-03-17T02:04:23.785" v="1564" actId="1076"/>
          <ac:picMkLst>
            <pc:docMk/>
            <pc:sldMk cId="540369470" sldId="305"/>
            <ac:picMk id="3" creationId="{E8A267A8-2379-4F5C-81D9-B191F1C2F8E2}"/>
          </ac:picMkLst>
        </pc:picChg>
        <pc:picChg chg="add mod">
          <ac:chgData name="허 정우" userId="f67ce8270a0fe19f" providerId="LiveId" clId="{4566671B-B4E5-49D2-985A-4643566D0901}" dt="2019-03-17T02:04:30.584" v="1566" actId="1076"/>
          <ac:picMkLst>
            <pc:docMk/>
            <pc:sldMk cId="540369470" sldId="305"/>
            <ac:picMk id="5" creationId="{2AE64A6F-30E5-48D1-A583-5248167C1EA7}"/>
          </ac:picMkLst>
        </pc:picChg>
        <pc:picChg chg="add del mod">
          <ac:chgData name="허 정우" userId="f67ce8270a0fe19f" providerId="LiveId" clId="{4566671B-B4E5-49D2-985A-4643566D0901}" dt="2019-03-17T01:53:19.941" v="1424" actId="478"/>
          <ac:picMkLst>
            <pc:docMk/>
            <pc:sldMk cId="540369470" sldId="305"/>
            <ac:picMk id="16" creationId="{C8D30A45-03DC-44C3-BE86-BD2AED14B6A0}"/>
          </ac:picMkLst>
        </pc:picChg>
      </pc:sldChg>
      <pc:sldChg chg="modSp add">
        <pc:chgData name="허 정우" userId="f67ce8270a0fe19f" providerId="LiveId" clId="{4566671B-B4E5-49D2-985A-4643566D0901}" dt="2019-03-17T08:35:43.485" v="1380" actId="20577"/>
        <pc:sldMkLst>
          <pc:docMk/>
          <pc:sldMk cId="3232294027" sldId="306"/>
        </pc:sldMkLst>
        <pc:spChg chg="mod">
          <ac:chgData name="허 정우" userId="f67ce8270a0fe19f" providerId="LiveId" clId="{4566671B-B4E5-49D2-985A-4643566D0901}" dt="2019-03-17T08:35:39.219" v="1370" actId="20577"/>
          <ac:spMkLst>
            <pc:docMk/>
            <pc:sldMk cId="3232294027" sldId="306"/>
            <ac:spMk id="6" creationId="{00000000-0000-0000-0000-000000000000}"/>
          </ac:spMkLst>
        </pc:spChg>
        <pc:spChg chg="mod">
          <ac:chgData name="허 정우" userId="f67ce8270a0fe19f" providerId="LiveId" clId="{4566671B-B4E5-49D2-985A-4643566D0901}" dt="2019-03-17T08:35:43.485" v="1380" actId="20577"/>
          <ac:spMkLst>
            <pc:docMk/>
            <pc:sldMk cId="3232294027" sldId="306"/>
            <ac:spMk id="9" creationId="{00000000-0000-0000-0000-000000000000}"/>
          </ac:spMkLst>
        </pc:spChg>
      </pc:sldChg>
    </pc:docChg>
  </pc:docChgLst>
  <pc:docChgLst>
    <pc:chgData name="정우" userId="f67ce8270a0fe19f" providerId="LiveId" clId="{D6245324-0DF3-444E-A0B1-A489781DF937}"/>
    <pc:docChg chg="undo custSel addSld delSld modSld sldOrd">
      <pc:chgData name="정우" userId="f67ce8270a0fe19f" providerId="LiveId" clId="{D6245324-0DF3-444E-A0B1-A489781DF937}" dt="2020-09-15T13:50:15.875" v="1993" actId="20577"/>
      <pc:docMkLst>
        <pc:docMk/>
      </pc:docMkLst>
      <pc:sldChg chg="modSp mod">
        <pc:chgData name="정우" userId="f67ce8270a0fe19f" providerId="LiveId" clId="{D6245324-0DF3-444E-A0B1-A489781DF937}" dt="2020-09-15T13:50:15.875" v="1993" actId="20577"/>
        <pc:sldMkLst>
          <pc:docMk/>
          <pc:sldMk cId="2340747260" sldId="259"/>
        </pc:sldMkLst>
        <pc:spChg chg="mod">
          <ac:chgData name="정우" userId="f67ce8270a0fe19f" providerId="LiveId" clId="{D6245324-0DF3-444E-A0B1-A489781DF937}" dt="2020-09-15T11:57:57.622" v="51" actId="20577"/>
          <ac:spMkLst>
            <pc:docMk/>
            <pc:sldMk cId="2340747260" sldId="259"/>
            <ac:spMk id="2" creationId="{338EE7BC-18C0-4C6C-9BDD-56AB827C642B}"/>
          </ac:spMkLst>
        </pc:spChg>
        <pc:spChg chg="mod">
          <ac:chgData name="정우" userId="f67ce8270a0fe19f" providerId="LiveId" clId="{D6245324-0DF3-444E-A0B1-A489781DF937}" dt="2020-09-15T13:50:15.875" v="1993" actId="20577"/>
          <ac:spMkLst>
            <pc:docMk/>
            <pc:sldMk cId="2340747260" sldId="259"/>
            <ac:spMk id="3" creationId="{6E468A01-C083-4420-9CDC-4E78F2EDA118}"/>
          </ac:spMkLst>
        </pc:spChg>
        <pc:spChg chg="mod">
          <ac:chgData name="정우" userId="f67ce8270a0fe19f" providerId="LiveId" clId="{D6245324-0DF3-444E-A0B1-A489781DF937}" dt="2020-09-15T11:57:44.773" v="16" actId="20577"/>
          <ac:spMkLst>
            <pc:docMk/>
            <pc:sldMk cId="2340747260" sldId="259"/>
            <ac:spMk id="10" creationId="{CACF7808-9ABA-48C1-8758-55A12152E852}"/>
          </ac:spMkLst>
        </pc:spChg>
      </pc:sldChg>
      <pc:sldChg chg="del">
        <pc:chgData name="정우" userId="f67ce8270a0fe19f" providerId="LiveId" clId="{D6245324-0DF3-444E-A0B1-A489781DF937}" dt="2020-09-15T12:04:02.279" v="154" actId="47"/>
        <pc:sldMkLst>
          <pc:docMk/>
          <pc:sldMk cId="3745790704" sldId="267"/>
        </pc:sldMkLst>
      </pc:sldChg>
      <pc:sldChg chg="modSp mod">
        <pc:chgData name="정우" userId="f67ce8270a0fe19f" providerId="LiveId" clId="{D6245324-0DF3-444E-A0B1-A489781DF937}" dt="2020-09-15T11:58:10.413" v="64" actId="20577"/>
        <pc:sldMkLst>
          <pc:docMk/>
          <pc:sldMk cId="2842866249" sldId="294"/>
        </pc:sldMkLst>
        <pc:spChg chg="mod">
          <ac:chgData name="정우" userId="f67ce8270a0fe19f" providerId="LiveId" clId="{D6245324-0DF3-444E-A0B1-A489781DF937}" dt="2020-09-15T11:58:10.413" v="64" actId="20577"/>
          <ac:spMkLst>
            <pc:docMk/>
            <pc:sldMk cId="2842866249" sldId="294"/>
            <ac:spMk id="28" creationId="{FE91FEA1-2AA8-4A07-AA8B-516B976961CD}"/>
          </ac:spMkLst>
        </pc:spChg>
      </pc:sldChg>
      <pc:sldChg chg="modSp mod">
        <pc:chgData name="정우" userId="f67ce8270a0fe19f" providerId="LiveId" clId="{D6245324-0DF3-444E-A0B1-A489781DF937}" dt="2020-09-15T12:04:46.829" v="183" actId="20577"/>
        <pc:sldMkLst>
          <pc:docMk/>
          <pc:sldMk cId="3048740613" sldId="296"/>
        </pc:sldMkLst>
        <pc:spChg chg="mod">
          <ac:chgData name="정우" userId="f67ce8270a0fe19f" providerId="LiveId" clId="{D6245324-0DF3-444E-A0B1-A489781DF937}" dt="2020-09-15T12:04:46.829" v="183" actId="20577"/>
          <ac:spMkLst>
            <pc:docMk/>
            <pc:sldMk cId="3048740613" sldId="296"/>
            <ac:spMk id="9" creationId="{00000000-0000-0000-0000-000000000000}"/>
          </ac:spMkLst>
        </pc:spChg>
      </pc:sldChg>
      <pc:sldChg chg="addSp delSp modSp mod">
        <pc:chgData name="정우" userId="f67ce8270a0fe19f" providerId="LiveId" clId="{D6245324-0DF3-444E-A0B1-A489781DF937}" dt="2020-09-15T12:04:38.965" v="168" actId="20577"/>
        <pc:sldMkLst>
          <pc:docMk/>
          <pc:sldMk cId="3070466734" sldId="301"/>
        </pc:sldMkLst>
        <pc:spChg chg="add mod">
          <ac:chgData name="정우" userId="f67ce8270a0fe19f" providerId="LiveId" clId="{D6245324-0DF3-444E-A0B1-A489781DF937}" dt="2020-09-15T12:03:34.285" v="131" actId="20577"/>
          <ac:spMkLst>
            <pc:docMk/>
            <pc:sldMk cId="3070466734" sldId="301"/>
            <ac:spMk id="9" creationId="{CAD73B8F-A2B3-43A5-B359-CDB39DE89C0C}"/>
          </ac:spMkLst>
        </pc:spChg>
        <pc:spChg chg="mod">
          <ac:chgData name="정우" userId="f67ce8270a0fe19f" providerId="LiveId" clId="{D6245324-0DF3-444E-A0B1-A489781DF937}" dt="2020-09-15T12:03:56.033" v="153" actId="20577"/>
          <ac:spMkLst>
            <pc:docMk/>
            <pc:sldMk cId="3070466734" sldId="301"/>
            <ac:spMk id="16" creationId="{8C5CCF44-1E1F-460D-B10D-09BC5C1622B8}"/>
          </ac:spMkLst>
        </pc:spChg>
        <pc:spChg chg="mod">
          <ac:chgData name="정우" userId="f67ce8270a0fe19f" providerId="LiveId" clId="{D6245324-0DF3-444E-A0B1-A489781DF937}" dt="2020-09-15T12:04:38.965" v="168" actId="20577"/>
          <ac:spMkLst>
            <pc:docMk/>
            <pc:sldMk cId="3070466734" sldId="301"/>
            <ac:spMk id="19" creationId="{00000000-0000-0000-0000-000000000000}"/>
          </ac:spMkLst>
        </pc:spChg>
        <pc:spChg chg="add del mod">
          <ac:chgData name="정우" userId="f67ce8270a0fe19f" providerId="LiveId" clId="{D6245324-0DF3-444E-A0B1-A489781DF937}" dt="2020-09-15T12:01:39.122" v="106" actId="20577"/>
          <ac:spMkLst>
            <pc:docMk/>
            <pc:sldMk cId="3070466734" sldId="301"/>
            <ac:spMk id="20" creationId="{12714447-F625-470E-8233-631447DAB28E}"/>
          </ac:spMkLst>
        </pc:spChg>
        <pc:spChg chg="add del mod">
          <ac:chgData name="정우" userId="f67ce8270a0fe19f" providerId="LiveId" clId="{D6245324-0DF3-444E-A0B1-A489781DF937}" dt="2020-09-15T12:03:01.525" v="113"/>
          <ac:spMkLst>
            <pc:docMk/>
            <pc:sldMk cId="3070466734" sldId="301"/>
            <ac:spMk id="21" creationId="{50823585-13AF-45EF-BD2C-F08C7CC26119}"/>
          </ac:spMkLst>
        </pc:spChg>
        <pc:picChg chg="add del mod">
          <ac:chgData name="정우" userId="f67ce8270a0fe19f" providerId="LiveId" clId="{D6245324-0DF3-444E-A0B1-A489781DF937}" dt="2020-09-15T12:01:23.888" v="70" actId="478"/>
          <ac:picMkLst>
            <pc:docMk/>
            <pc:sldMk cId="3070466734" sldId="301"/>
            <ac:picMk id="3" creationId="{8A98D84B-DF86-4F00-91A5-0FCBFD40AF7E}"/>
          </ac:picMkLst>
        </pc:picChg>
        <pc:picChg chg="add mod">
          <ac:chgData name="정우" userId="f67ce8270a0fe19f" providerId="LiveId" clId="{D6245324-0DF3-444E-A0B1-A489781DF937}" dt="2020-09-15T12:01:26.135" v="71" actId="1076"/>
          <ac:picMkLst>
            <pc:docMk/>
            <pc:sldMk cId="3070466734" sldId="301"/>
            <ac:picMk id="4" creationId="{4F29BC1D-0E77-4120-BD57-11B40D80394C}"/>
          </ac:picMkLst>
        </pc:picChg>
        <pc:picChg chg="add del mod">
          <ac:chgData name="정우" userId="f67ce8270a0fe19f" providerId="LiveId" clId="{D6245324-0DF3-444E-A0B1-A489781DF937}" dt="2020-09-15T12:03:01.524" v="111" actId="478"/>
          <ac:picMkLst>
            <pc:docMk/>
            <pc:sldMk cId="3070466734" sldId="301"/>
            <ac:picMk id="6" creationId="{0122CFD0-89D7-4B77-9405-B4B66148D746}"/>
          </ac:picMkLst>
        </pc:picChg>
        <pc:picChg chg="add mod">
          <ac:chgData name="정우" userId="f67ce8270a0fe19f" providerId="LiveId" clId="{D6245324-0DF3-444E-A0B1-A489781DF937}" dt="2020-09-15T12:03:22.962" v="119" actId="1076"/>
          <ac:picMkLst>
            <pc:docMk/>
            <pc:sldMk cId="3070466734" sldId="301"/>
            <ac:picMk id="8" creationId="{5DD619FE-D43A-4FAB-B7C0-DDA3293B0B5E}"/>
          </ac:picMkLst>
        </pc:picChg>
        <pc:picChg chg="add del">
          <ac:chgData name="정우" userId="f67ce8270a0fe19f" providerId="LiveId" clId="{D6245324-0DF3-444E-A0B1-A489781DF937}" dt="2020-09-15T12:01:46.077" v="107" actId="478"/>
          <ac:picMkLst>
            <pc:docMk/>
            <pc:sldMk cId="3070466734" sldId="301"/>
            <ac:picMk id="17" creationId="{79ECCC04-E6A4-44A4-B273-2B0F7EAB91F8}"/>
          </ac:picMkLst>
        </pc:picChg>
      </pc:sldChg>
      <pc:sldChg chg="del">
        <pc:chgData name="정우" userId="f67ce8270a0fe19f" providerId="LiveId" clId="{D6245324-0DF3-444E-A0B1-A489781DF937}" dt="2020-09-15T13:11:25.919" v="1090" actId="47"/>
        <pc:sldMkLst>
          <pc:docMk/>
          <pc:sldMk cId="2972973623" sldId="302"/>
        </pc:sldMkLst>
      </pc:sldChg>
      <pc:sldChg chg="addSp delSp modSp mod">
        <pc:chgData name="정우" userId="f67ce8270a0fe19f" providerId="LiveId" clId="{D6245324-0DF3-444E-A0B1-A489781DF937}" dt="2020-09-15T12:24:08.337" v="454" actId="1076"/>
        <pc:sldMkLst>
          <pc:docMk/>
          <pc:sldMk cId="4222832299" sldId="303"/>
        </pc:sldMkLst>
        <pc:spChg chg="mod">
          <ac:chgData name="정우" userId="f67ce8270a0fe19f" providerId="LiveId" clId="{D6245324-0DF3-444E-A0B1-A489781DF937}" dt="2020-09-15T12:24:05.713" v="453" actId="1076"/>
          <ac:spMkLst>
            <pc:docMk/>
            <pc:sldMk cId="4222832299" sldId="303"/>
            <ac:spMk id="10" creationId="{322841D5-8E5B-45BE-89EF-A6A7FD31F3FA}"/>
          </ac:spMkLst>
        </pc:spChg>
        <pc:spChg chg="del">
          <ac:chgData name="정우" userId="f67ce8270a0fe19f" providerId="LiveId" clId="{D6245324-0DF3-444E-A0B1-A489781DF937}" dt="2020-09-15T12:12:03.258" v="312" actId="478"/>
          <ac:spMkLst>
            <pc:docMk/>
            <pc:sldMk cId="4222832299" sldId="303"/>
            <ac:spMk id="11" creationId="{5CAE8E63-FD26-4C7D-908F-618E51307478}"/>
          </ac:spMkLst>
        </pc:spChg>
        <pc:spChg chg="mod">
          <ac:chgData name="정우" userId="f67ce8270a0fe19f" providerId="LiveId" clId="{D6245324-0DF3-444E-A0B1-A489781DF937}" dt="2020-09-15T12:10:10.980" v="237" actId="20577"/>
          <ac:spMkLst>
            <pc:docMk/>
            <pc:sldMk cId="4222832299" sldId="303"/>
            <ac:spMk id="18" creationId="{00000000-0000-0000-0000-000000000000}"/>
          </ac:spMkLst>
        </pc:spChg>
        <pc:spChg chg="mod">
          <ac:chgData name="정우" userId="f67ce8270a0fe19f" providerId="LiveId" clId="{D6245324-0DF3-444E-A0B1-A489781DF937}" dt="2020-09-15T12:10:19.107" v="248" actId="20577"/>
          <ac:spMkLst>
            <pc:docMk/>
            <pc:sldMk cId="4222832299" sldId="303"/>
            <ac:spMk id="19" creationId="{00000000-0000-0000-0000-000000000000}"/>
          </ac:spMkLst>
        </pc:spChg>
        <pc:spChg chg="add del mod">
          <ac:chgData name="정우" userId="f67ce8270a0fe19f" providerId="LiveId" clId="{D6245324-0DF3-444E-A0B1-A489781DF937}" dt="2020-09-15T12:24:08.337" v="454" actId="1076"/>
          <ac:spMkLst>
            <pc:docMk/>
            <pc:sldMk cId="4222832299" sldId="303"/>
            <ac:spMk id="21" creationId="{7BF32D28-7530-4150-8E91-AD2280902648}"/>
          </ac:spMkLst>
        </pc:spChg>
        <pc:spChg chg="del">
          <ac:chgData name="정우" userId="f67ce8270a0fe19f" providerId="LiveId" clId="{D6245324-0DF3-444E-A0B1-A489781DF937}" dt="2020-09-15T12:12:05.108" v="313" actId="478"/>
          <ac:spMkLst>
            <pc:docMk/>
            <pc:sldMk cId="4222832299" sldId="303"/>
            <ac:spMk id="22" creationId="{6D61BC4F-E4BD-41AA-B393-836C3F5DA21A}"/>
          </ac:spMkLst>
        </pc:spChg>
      </pc:sldChg>
      <pc:sldChg chg="addSp delSp modSp mod">
        <pc:chgData name="정우" userId="f67ce8270a0fe19f" providerId="LiveId" clId="{D6245324-0DF3-444E-A0B1-A489781DF937}" dt="2020-09-15T13:13:12.508" v="1094"/>
        <pc:sldMkLst>
          <pc:docMk/>
          <pc:sldMk cId="540369470" sldId="305"/>
        </pc:sldMkLst>
        <pc:spChg chg="del">
          <ac:chgData name="정우" userId="f67ce8270a0fe19f" providerId="LiveId" clId="{D6245324-0DF3-444E-A0B1-A489781DF937}" dt="2020-09-15T12:36:12.825" v="876" actId="478"/>
          <ac:spMkLst>
            <pc:docMk/>
            <pc:sldMk cId="540369470" sldId="305"/>
            <ac:spMk id="6" creationId="{356AA6BF-D0AA-4F58-ADA5-74493D55E4D9}"/>
          </ac:spMkLst>
        </pc:spChg>
        <pc:spChg chg="del">
          <ac:chgData name="정우" userId="f67ce8270a0fe19f" providerId="LiveId" clId="{D6245324-0DF3-444E-A0B1-A489781DF937}" dt="2020-09-15T12:36:12.825" v="876" actId="478"/>
          <ac:spMkLst>
            <pc:docMk/>
            <pc:sldMk cId="540369470" sldId="305"/>
            <ac:spMk id="17" creationId="{50FD7900-E15C-4A7E-9455-F491D8D2D6DF}"/>
          </ac:spMkLst>
        </pc:spChg>
        <pc:spChg chg="mod">
          <ac:chgData name="정우" userId="f67ce8270a0fe19f" providerId="LiveId" clId="{D6245324-0DF3-444E-A0B1-A489781DF937}" dt="2020-09-15T12:36:08.592" v="875" actId="20577"/>
          <ac:spMkLst>
            <pc:docMk/>
            <pc:sldMk cId="540369470" sldId="305"/>
            <ac:spMk id="19" creationId="{00000000-0000-0000-0000-000000000000}"/>
          </ac:spMkLst>
        </pc:spChg>
        <pc:spChg chg="del">
          <ac:chgData name="정우" userId="f67ce8270a0fe19f" providerId="LiveId" clId="{D6245324-0DF3-444E-A0B1-A489781DF937}" dt="2020-09-15T12:36:12.825" v="876" actId="478"/>
          <ac:spMkLst>
            <pc:docMk/>
            <pc:sldMk cId="540369470" sldId="305"/>
            <ac:spMk id="20" creationId="{9D3D0425-B1E1-4E96-865D-89AB07837BAF}"/>
          </ac:spMkLst>
        </pc:spChg>
        <pc:picChg chg="del">
          <ac:chgData name="정우" userId="f67ce8270a0fe19f" providerId="LiveId" clId="{D6245324-0DF3-444E-A0B1-A489781DF937}" dt="2020-09-15T12:36:12.825" v="876" actId="478"/>
          <ac:picMkLst>
            <pc:docMk/>
            <pc:sldMk cId="540369470" sldId="305"/>
            <ac:picMk id="3" creationId="{E8A267A8-2379-4F5C-81D9-B191F1C2F8E2}"/>
          </ac:picMkLst>
        </pc:picChg>
        <pc:picChg chg="add mod modCrop">
          <ac:chgData name="정우" userId="f67ce8270a0fe19f" providerId="LiveId" clId="{D6245324-0DF3-444E-A0B1-A489781DF937}" dt="2020-09-15T13:00:04.277" v="1067" actId="1038"/>
          <ac:picMkLst>
            <pc:docMk/>
            <pc:sldMk cId="540369470" sldId="305"/>
            <ac:picMk id="4" creationId="{F87187E4-0742-49FC-9FBD-BAF6525ECDC3}"/>
          </ac:picMkLst>
        </pc:picChg>
        <pc:picChg chg="del">
          <ac:chgData name="정우" userId="f67ce8270a0fe19f" providerId="LiveId" clId="{D6245324-0DF3-444E-A0B1-A489781DF937}" dt="2020-09-15T12:36:12.825" v="876" actId="478"/>
          <ac:picMkLst>
            <pc:docMk/>
            <pc:sldMk cId="540369470" sldId="305"/>
            <ac:picMk id="5" creationId="{2AE64A6F-30E5-48D1-A583-5248167C1EA7}"/>
          </ac:picMkLst>
        </pc:picChg>
        <pc:picChg chg="add mod modCrop">
          <ac:chgData name="정우" userId="f67ce8270a0fe19f" providerId="LiveId" clId="{D6245324-0DF3-444E-A0B1-A489781DF937}" dt="2020-09-15T12:59:49.782" v="1011" actId="1038"/>
          <ac:picMkLst>
            <pc:docMk/>
            <pc:sldMk cId="540369470" sldId="305"/>
            <ac:picMk id="8" creationId="{6739024D-EA3E-4B00-B4A6-5C0D2062384D}"/>
          </ac:picMkLst>
        </pc:picChg>
        <pc:picChg chg="add mod modCrop">
          <ac:chgData name="정우" userId="f67ce8270a0fe19f" providerId="LiveId" clId="{D6245324-0DF3-444E-A0B1-A489781DF937}" dt="2020-09-15T12:59:43.294" v="982" actId="1037"/>
          <ac:picMkLst>
            <pc:docMk/>
            <pc:sldMk cId="540369470" sldId="305"/>
            <ac:picMk id="10" creationId="{3B172412-FF39-4A0A-B171-B68FDB1AB6DD}"/>
          </ac:picMkLst>
        </pc:picChg>
        <pc:picChg chg="add mod modCrop">
          <ac:chgData name="정우" userId="f67ce8270a0fe19f" providerId="LiveId" clId="{D6245324-0DF3-444E-A0B1-A489781DF937}" dt="2020-09-15T13:00:52.951" v="1079" actId="732"/>
          <ac:picMkLst>
            <pc:docMk/>
            <pc:sldMk cId="540369470" sldId="305"/>
            <ac:picMk id="16" creationId="{1BC0C435-29C0-4E78-9959-A3351005E46D}"/>
          </ac:picMkLst>
        </pc:picChg>
        <pc:picChg chg="add mod modCrop">
          <ac:chgData name="정우" userId="f67ce8270a0fe19f" providerId="LiveId" clId="{D6245324-0DF3-444E-A0B1-A489781DF937}" dt="2020-09-15T12:59:49.782" v="1011" actId="1038"/>
          <ac:picMkLst>
            <pc:docMk/>
            <pc:sldMk cId="540369470" sldId="305"/>
            <ac:picMk id="22" creationId="{0C6410FF-688A-4F02-8D1D-9ACD8077C9F2}"/>
          </ac:picMkLst>
        </pc:picChg>
        <pc:picChg chg="add mod modCrop">
          <ac:chgData name="정우" userId="f67ce8270a0fe19f" providerId="LiveId" clId="{D6245324-0DF3-444E-A0B1-A489781DF937}" dt="2020-09-15T12:59:43.294" v="982" actId="1037"/>
          <ac:picMkLst>
            <pc:docMk/>
            <pc:sldMk cId="540369470" sldId="305"/>
            <ac:picMk id="24" creationId="{4651B83A-0287-4EFA-8A9A-767BA76CC4D8}"/>
          </ac:picMkLst>
        </pc:picChg>
        <pc:picChg chg="add mod modCrop">
          <ac:chgData name="정우" userId="f67ce8270a0fe19f" providerId="LiveId" clId="{D6245324-0DF3-444E-A0B1-A489781DF937}" dt="2020-09-15T13:05:48.990" v="1089" actId="1076"/>
          <ac:picMkLst>
            <pc:docMk/>
            <pc:sldMk cId="540369470" sldId="305"/>
            <ac:picMk id="25" creationId="{42B8D01A-1887-41D6-B2FC-473AD23D03D9}"/>
          </ac:picMkLst>
        </pc:picChg>
        <pc:picChg chg="add del">
          <ac:chgData name="정우" userId="f67ce8270a0fe19f" providerId="LiveId" clId="{D6245324-0DF3-444E-A0B1-A489781DF937}" dt="2020-09-15T13:13:12.508" v="1094"/>
          <ac:picMkLst>
            <pc:docMk/>
            <pc:sldMk cId="540369470" sldId="305"/>
            <ac:picMk id="26" creationId="{A1A10535-F034-48F3-8B8D-7791BB8A25CA}"/>
          </ac:picMkLst>
        </pc:picChg>
      </pc:sldChg>
      <pc:sldChg chg="addSp delSp modSp mod">
        <pc:chgData name="정우" userId="f67ce8270a0fe19f" providerId="LiveId" clId="{D6245324-0DF3-444E-A0B1-A489781DF937}" dt="2020-09-15T12:07:47.591" v="190" actId="1076"/>
        <pc:sldMkLst>
          <pc:docMk/>
          <pc:sldMk cId="3886961086" sldId="307"/>
        </pc:sldMkLst>
        <pc:graphicFrameChg chg="add del mod">
          <ac:chgData name="정우" userId="f67ce8270a0fe19f" providerId="LiveId" clId="{D6245324-0DF3-444E-A0B1-A489781DF937}" dt="2020-09-15T12:05:12.743" v="186"/>
          <ac:graphicFrameMkLst>
            <pc:docMk/>
            <pc:sldMk cId="3886961086" sldId="307"/>
            <ac:graphicFrameMk id="2" creationId="{8D633C5B-9FBA-4CBA-8417-21218975B9F0}"/>
          </ac:graphicFrameMkLst>
        </pc:graphicFrameChg>
        <pc:picChg chg="add mod">
          <ac:chgData name="정우" userId="f67ce8270a0fe19f" providerId="LiveId" clId="{D6245324-0DF3-444E-A0B1-A489781DF937}" dt="2020-09-15T12:07:47.591" v="190" actId="1076"/>
          <ac:picMkLst>
            <pc:docMk/>
            <pc:sldMk cId="3886961086" sldId="307"/>
            <ac:picMk id="4" creationId="{553BAEFD-3E98-4A91-BD71-CDC22E9C4D6F}"/>
          </ac:picMkLst>
        </pc:picChg>
        <pc:picChg chg="del">
          <ac:chgData name="정우" userId="f67ce8270a0fe19f" providerId="LiveId" clId="{D6245324-0DF3-444E-A0B1-A489781DF937}" dt="2020-09-15T12:04:57.724" v="184" actId="478"/>
          <ac:picMkLst>
            <pc:docMk/>
            <pc:sldMk cId="3886961086" sldId="307"/>
            <ac:picMk id="26" creationId="{E53F8CFF-AB88-4976-870D-320A8E4365E2}"/>
          </ac:picMkLst>
        </pc:picChg>
      </pc:sldChg>
      <pc:sldChg chg="addSp delSp modSp mod">
        <pc:chgData name="정우" userId="f67ce8270a0fe19f" providerId="LiveId" clId="{D6245324-0DF3-444E-A0B1-A489781DF937}" dt="2020-09-15T12:09:38.925" v="224" actId="1076"/>
        <pc:sldMkLst>
          <pc:docMk/>
          <pc:sldMk cId="3117180272" sldId="308"/>
        </pc:sldMkLst>
        <pc:picChg chg="del">
          <ac:chgData name="정우" userId="f67ce8270a0fe19f" providerId="LiveId" clId="{D6245324-0DF3-444E-A0B1-A489781DF937}" dt="2020-09-15T12:07:52.619" v="191" actId="478"/>
          <ac:picMkLst>
            <pc:docMk/>
            <pc:sldMk cId="3117180272" sldId="308"/>
            <ac:picMk id="2" creationId="{DF525803-73E3-4D35-94FB-12E4D44205F0}"/>
          </ac:picMkLst>
        </pc:picChg>
        <pc:picChg chg="del">
          <ac:chgData name="정우" userId="f67ce8270a0fe19f" providerId="LiveId" clId="{D6245324-0DF3-444E-A0B1-A489781DF937}" dt="2020-09-15T12:07:52.619" v="191" actId="478"/>
          <ac:picMkLst>
            <pc:docMk/>
            <pc:sldMk cId="3117180272" sldId="308"/>
            <ac:picMk id="4" creationId="{26D065B0-5FA2-4286-BEA5-38C05A540784}"/>
          </ac:picMkLst>
        </pc:picChg>
        <pc:picChg chg="add mod">
          <ac:chgData name="정우" userId="f67ce8270a0fe19f" providerId="LiveId" clId="{D6245324-0DF3-444E-A0B1-A489781DF937}" dt="2020-09-15T12:09:36.890" v="223" actId="1076"/>
          <ac:picMkLst>
            <pc:docMk/>
            <pc:sldMk cId="3117180272" sldId="308"/>
            <ac:picMk id="5" creationId="{6561A693-A120-431E-964A-FD987FB6AC97}"/>
          </ac:picMkLst>
        </pc:picChg>
        <pc:picChg chg="add mod">
          <ac:chgData name="정우" userId="f67ce8270a0fe19f" providerId="LiveId" clId="{D6245324-0DF3-444E-A0B1-A489781DF937}" dt="2020-09-15T12:09:38.925" v="224" actId="1076"/>
          <ac:picMkLst>
            <pc:docMk/>
            <pc:sldMk cId="3117180272" sldId="308"/>
            <ac:picMk id="6" creationId="{73DDA602-B3DD-4947-8C17-8D52A51C9AAD}"/>
          </ac:picMkLst>
        </pc:picChg>
        <pc:picChg chg="add mod">
          <ac:chgData name="정우" userId="f67ce8270a0fe19f" providerId="LiveId" clId="{D6245324-0DF3-444E-A0B1-A489781DF937}" dt="2020-09-15T12:09:35.590" v="222" actId="1076"/>
          <ac:picMkLst>
            <pc:docMk/>
            <pc:sldMk cId="3117180272" sldId="308"/>
            <ac:picMk id="7" creationId="{5572A89F-2CAD-4565-B332-30B9E0636750}"/>
          </ac:picMkLst>
        </pc:picChg>
        <pc:picChg chg="del">
          <ac:chgData name="정우" userId="f67ce8270a0fe19f" providerId="LiveId" clId="{D6245324-0DF3-444E-A0B1-A489781DF937}" dt="2020-09-15T12:07:52.619" v="191" actId="478"/>
          <ac:picMkLst>
            <pc:docMk/>
            <pc:sldMk cId="3117180272" sldId="308"/>
            <ac:picMk id="11" creationId="{ADA0207A-F79A-4416-BD2A-D9CF072833F3}"/>
          </ac:picMkLst>
        </pc:picChg>
      </pc:sldChg>
      <pc:sldChg chg="addSp delSp modSp add mod">
        <pc:chgData name="정우" userId="f67ce8270a0fe19f" providerId="LiveId" clId="{D6245324-0DF3-444E-A0B1-A489781DF937}" dt="2020-09-15T12:34:23.620" v="824" actId="1076"/>
        <pc:sldMkLst>
          <pc:docMk/>
          <pc:sldMk cId="431692589" sldId="309"/>
        </pc:sldMkLst>
        <pc:spChg chg="add del mod">
          <ac:chgData name="정우" userId="f67ce8270a0fe19f" providerId="LiveId" clId="{D6245324-0DF3-444E-A0B1-A489781DF937}" dt="2020-09-15T12:34:23.620" v="824" actId="1076"/>
          <ac:spMkLst>
            <pc:docMk/>
            <pc:sldMk cId="431692589" sldId="309"/>
            <ac:spMk id="10" creationId="{322841D5-8E5B-45BE-89EF-A6A7FD31F3FA}"/>
          </ac:spMkLst>
        </pc:spChg>
        <pc:spChg chg="mod">
          <ac:chgData name="정우" userId="f67ce8270a0fe19f" providerId="LiveId" clId="{D6245324-0DF3-444E-A0B1-A489781DF937}" dt="2020-09-15T12:23:48.003" v="448" actId="20577"/>
          <ac:spMkLst>
            <pc:docMk/>
            <pc:sldMk cId="431692589" sldId="309"/>
            <ac:spMk id="19" creationId="{00000000-0000-0000-0000-000000000000}"/>
          </ac:spMkLst>
        </pc:spChg>
        <pc:spChg chg="add del mod">
          <ac:chgData name="정우" userId="f67ce8270a0fe19f" providerId="LiveId" clId="{D6245324-0DF3-444E-A0B1-A489781DF937}" dt="2020-09-15T12:34:21.397" v="823" actId="1076"/>
          <ac:spMkLst>
            <pc:docMk/>
            <pc:sldMk cId="431692589" sldId="309"/>
            <ac:spMk id="21" creationId="{7BF32D28-7530-4150-8E91-AD2280902648}"/>
          </ac:spMkLst>
        </pc:spChg>
      </pc:sldChg>
      <pc:sldChg chg="addSp modSp add mod">
        <pc:chgData name="정우" userId="f67ce8270a0fe19f" providerId="LiveId" clId="{D6245324-0DF3-444E-A0B1-A489781DF937}" dt="2020-09-15T13:16:06.189" v="1266" actId="1076"/>
        <pc:sldMkLst>
          <pc:docMk/>
          <pc:sldMk cId="574751737" sldId="310"/>
        </pc:sldMkLst>
        <pc:spChg chg="add mod">
          <ac:chgData name="정우" userId="f67ce8270a0fe19f" providerId="LiveId" clId="{D6245324-0DF3-444E-A0B1-A489781DF937}" dt="2020-09-15T13:15:53.996" v="1260" actId="1076"/>
          <ac:spMkLst>
            <pc:docMk/>
            <pc:sldMk cId="574751737" sldId="310"/>
            <ac:spMk id="2" creationId="{E924BEF5-D5DB-474F-BA6D-BA77C03D867F}"/>
          </ac:spMkLst>
        </pc:spChg>
        <pc:spChg chg="mod">
          <ac:chgData name="정우" userId="f67ce8270a0fe19f" providerId="LiveId" clId="{D6245324-0DF3-444E-A0B1-A489781DF937}" dt="2020-09-15T13:15:58.631" v="1264" actId="5793"/>
          <ac:spMkLst>
            <pc:docMk/>
            <pc:sldMk cId="574751737" sldId="310"/>
            <ac:spMk id="10" creationId="{322841D5-8E5B-45BE-89EF-A6A7FD31F3FA}"/>
          </ac:spMkLst>
        </pc:spChg>
        <pc:spChg chg="mod">
          <ac:chgData name="정우" userId="f67ce8270a0fe19f" providerId="LiveId" clId="{D6245324-0DF3-444E-A0B1-A489781DF937}" dt="2020-09-15T13:13:28.208" v="1103" actId="20577"/>
          <ac:spMkLst>
            <pc:docMk/>
            <pc:sldMk cId="574751737" sldId="310"/>
            <ac:spMk id="19" creationId="{00000000-0000-0000-0000-000000000000}"/>
          </ac:spMkLst>
        </pc:spChg>
        <pc:spChg chg="mod">
          <ac:chgData name="정우" userId="f67ce8270a0fe19f" providerId="LiveId" clId="{D6245324-0DF3-444E-A0B1-A489781DF937}" dt="2020-09-15T13:15:51.367" v="1259" actId="1076"/>
          <ac:spMkLst>
            <pc:docMk/>
            <pc:sldMk cId="574751737" sldId="310"/>
            <ac:spMk id="21" creationId="{7BF32D28-7530-4150-8E91-AD2280902648}"/>
          </ac:spMkLst>
        </pc:spChg>
        <pc:picChg chg="add mod">
          <ac:chgData name="정우" userId="f67ce8270a0fe19f" providerId="LiveId" clId="{D6245324-0DF3-444E-A0B1-A489781DF937}" dt="2020-09-15T13:16:06.189" v="1266" actId="1076"/>
          <ac:picMkLst>
            <pc:docMk/>
            <pc:sldMk cId="574751737" sldId="310"/>
            <ac:picMk id="4" creationId="{2A64D5A7-BC8D-4D37-A000-29471644D445}"/>
          </ac:picMkLst>
        </pc:picChg>
        <pc:picChg chg="add mod">
          <ac:chgData name="정우" userId="f67ce8270a0fe19f" providerId="LiveId" clId="{D6245324-0DF3-444E-A0B1-A489781DF937}" dt="2020-09-15T13:16:02.609" v="1265" actId="1076"/>
          <ac:picMkLst>
            <pc:docMk/>
            <pc:sldMk cId="574751737" sldId="310"/>
            <ac:picMk id="6" creationId="{F1B2B060-1D4D-478C-80E5-E87EA66BDC88}"/>
          </ac:picMkLst>
        </pc:picChg>
      </pc:sldChg>
      <pc:sldChg chg="new del">
        <pc:chgData name="정우" userId="f67ce8270a0fe19f" providerId="LiveId" clId="{D6245324-0DF3-444E-A0B1-A489781DF937}" dt="2020-09-15T13:13:09.091" v="1092" actId="680"/>
        <pc:sldMkLst>
          <pc:docMk/>
          <pc:sldMk cId="3085391898" sldId="310"/>
        </pc:sldMkLst>
      </pc:sldChg>
      <pc:sldChg chg="addSp delSp modSp add mod">
        <pc:chgData name="정우" userId="f67ce8270a0fe19f" providerId="LiveId" clId="{D6245324-0DF3-444E-A0B1-A489781DF937}" dt="2020-09-15T13:27:27.453" v="1519" actId="22"/>
        <pc:sldMkLst>
          <pc:docMk/>
          <pc:sldMk cId="3461320896" sldId="311"/>
        </pc:sldMkLst>
        <pc:spChg chg="del">
          <ac:chgData name="정우" userId="f67ce8270a0fe19f" providerId="LiveId" clId="{D6245324-0DF3-444E-A0B1-A489781DF937}" dt="2020-09-15T13:18:05.180" v="1272" actId="478"/>
          <ac:spMkLst>
            <pc:docMk/>
            <pc:sldMk cId="3461320896" sldId="311"/>
            <ac:spMk id="2" creationId="{E924BEF5-D5DB-474F-BA6D-BA77C03D867F}"/>
          </ac:spMkLst>
        </pc:spChg>
        <pc:spChg chg="add mod">
          <ac:chgData name="정우" userId="f67ce8270a0fe19f" providerId="LiveId" clId="{D6245324-0DF3-444E-A0B1-A489781DF937}" dt="2020-09-15T13:21:09.974" v="1501" actId="1076"/>
          <ac:spMkLst>
            <pc:docMk/>
            <pc:sldMk cId="3461320896" sldId="311"/>
            <ac:spMk id="7" creationId="{184B9A98-67F8-4FC8-9501-8CAF04C93E40}"/>
          </ac:spMkLst>
        </pc:spChg>
        <pc:spChg chg="add mod">
          <ac:chgData name="정우" userId="f67ce8270a0fe19f" providerId="LiveId" clId="{D6245324-0DF3-444E-A0B1-A489781DF937}" dt="2020-09-15T13:21:12.360" v="1503" actId="1076"/>
          <ac:spMkLst>
            <pc:docMk/>
            <pc:sldMk cId="3461320896" sldId="311"/>
            <ac:spMk id="8" creationId="{C7A7A8A4-7C02-4D89-82AD-DF11153AA127}"/>
          </ac:spMkLst>
        </pc:spChg>
        <pc:spChg chg="add del">
          <ac:chgData name="정우" userId="f67ce8270a0fe19f" providerId="LiveId" clId="{D6245324-0DF3-444E-A0B1-A489781DF937}" dt="2020-09-15T13:27:27.453" v="1519" actId="22"/>
          <ac:spMkLst>
            <pc:docMk/>
            <pc:sldMk cId="3461320896" sldId="311"/>
            <ac:spMk id="9" creationId="{7E1CFD0C-D238-47D3-B1B4-3D6A58717E28}"/>
          </ac:spMkLst>
        </pc:spChg>
        <pc:spChg chg="del mod">
          <ac:chgData name="정우" userId="f67ce8270a0fe19f" providerId="LiveId" clId="{D6245324-0DF3-444E-A0B1-A489781DF937}" dt="2020-09-15T13:18:23.604" v="1280" actId="478"/>
          <ac:spMkLst>
            <pc:docMk/>
            <pc:sldMk cId="3461320896" sldId="311"/>
            <ac:spMk id="10" creationId="{322841D5-8E5B-45BE-89EF-A6A7FD31F3FA}"/>
          </ac:spMkLst>
        </pc:spChg>
        <pc:spChg chg="mod">
          <ac:chgData name="정우" userId="f67ce8270a0fe19f" providerId="LiveId" clId="{D6245324-0DF3-444E-A0B1-A489781DF937}" dt="2020-09-15T13:18:00.738" v="1271" actId="20577"/>
          <ac:spMkLst>
            <pc:docMk/>
            <pc:sldMk cId="3461320896" sldId="311"/>
            <ac:spMk id="19" creationId="{00000000-0000-0000-0000-000000000000}"/>
          </ac:spMkLst>
        </pc:spChg>
        <pc:spChg chg="del">
          <ac:chgData name="정우" userId="f67ce8270a0fe19f" providerId="LiveId" clId="{D6245324-0DF3-444E-A0B1-A489781DF937}" dt="2020-09-15T13:18:05.180" v="1272" actId="478"/>
          <ac:spMkLst>
            <pc:docMk/>
            <pc:sldMk cId="3461320896" sldId="311"/>
            <ac:spMk id="21" creationId="{7BF32D28-7530-4150-8E91-AD2280902648}"/>
          </ac:spMkLst>
        </pc:spChg>
        <pc:picChg chg="del">
          <ac:chgData name="정우" userId="f67ce8270a0fe19f" providerId="LiveId" clId="{D6245324-0DF3-444E-A0B1-A489781DF937}" dt="2020-09-15T13:18:05.180" v="1272" actId="478"/>
          <ac:picMkLst>
            <pc:docMk/>
            <pc:sldMk cId="3461320896" sldId="311"/>
            <ac:picMk id="4" creationId="{2A64D5A7-BC8D-4D37-A000-29471644D445}"/>
          </ac:picMkLst>
        </pc:picChg>
        <pc:picChg chg="add mod">
          <ac:chgData name="정우" userId="f67ce8270a0fe19f" providerId="LiveId" clId="{D6245324-0DF3-444E-A0B1-A489781DF937}" dt="2020-09-15T13:21:11.683" v="1502" actId="1076"/>
          <ac:picMkLst>
            <pc:docMk/>
            <pc:sldMk cId="3461320896" sldId="311"/>
            <ac:picMk id="5" creationId="{9E5275B7-5513-4779-8445-0E02938B0ED8}"/>
          </ac:picMkLst>
        </pc:picChg>
        <pc:picChg chg="del">
          <ac:chgData name="정우" userId="f67ce8270a0fe19f" providerId="LiveId" clId="{D6245324-0DF3-444E-A0B1-A489781DF937}" dt="2020-09-15T13:18:05.180" v="1272" actId="478"/>
          <ac:picMkLst>
            <pc:docMk/>
            <pc:sldMk cId="3461320896" sldId="311"/>
            <ac:picMk id="6" creationId="{F1B2B060-1D4D-478C-80E5-E87EA66BDC88}"/>
          </ac:picMkLst>
        </pc:picChg>
      </pc:sldChg>
      <pc:sldChg chg="addSp delSp modSp add mod">
        <pc:chgData name="정우" userId="f67ce8270a0fe19f" providerId="LiveId" clId="{D6245324-0DF3-444E-A0B1-A489781DF937}" dt="2020-09-15T13:41:20.229" v="1864" actId="1076"/>
        <pc:sldMkLst>
          <pc:docMk/>
          <pc:sldMk cId="3037686522" sldId="312"/>
        </pc:sldMkLst>
        <pc:spChg chg="add mod">
          <ac:chgData name="정우" userId="f67ce8270a0fe19f" providerId="LiveId" clId="{D6245324-0DF3-444E-A0B1-A489781DF937}" dt="2020-09-15T13:26:23.522" v="1517" actId="1076"/>
          <ac:spMkLst>
            <pc:docMk/>
            <pc:sldMk cId="3037686522" sldId="312"/>
            <ac:spMk id="2" creationId="{2E920036-ACBE-497D-A31F-7F554C2263E6}"/>
          </ac:spMkLst>
        </pc:spChg>
        <pc:spChg chg="add mod">
          <ac:chgData name="정우" userId="f67ce8270a0fe19f" providerId="LiveId" clId="{D6245324-0DF3-444E-A0B1-A489781DF937}" dt="2020-09-15T13:41:20.229" v="1864" actId="1076"/>
          <ac:spMkLst>
            <pc:docMk/>
            <pc:sldMk cId="3037686522" sldId="312"/>
            <ac:spMk id="3" creationId="{61A4B6F7-C973-4EC2-A603-67162D243500}"/>
          </ac:spMkLst>
        </pc:spChg>
        <pc:spChg chg="add del mod">
          <ac:chgData name="정우" userId="f67ce8270a0fe19f" providerId="LiveId" clId="{D6245324-0DF3-444E-A0B1-A489781DF937}" dt="2020-09-15T13:39:18.426" v="1749" actId="22"/>
          <ac:spMkLst>
            <pc:docMk/>
            <pc:sldMk cId="3037686522" sldId="312"/>
            <ac:spMk id="4" creationId="{9C0AAA89-F26D-4DF6-A9F8-C5849A5336EA}"/>
          </ac:spMkLst>
        </pc:spChg>
        <pc:spChg chg="del">
          <ac:chgData name="정우" userId="f67ce8270a0fe19f" providerId="LiveId" clId="{D6245324-0DF3-444E-A0B1-A489781DF937}" dt="2020-09-15T13:26:12.982" v="1514" actId="478"/>
          <ac:spMkLst>
            <pc:docMk/>
            <pc:sldMk cId="3037686522" sldId="312"/>
            <ac:spMk id="7" creationId="{184B9A98-67F8-4FC8-9501-8CAF04C93E40}"/>
          </ac:spMkLst>
        </pc:spChg>
        <pc:spChg chg="del">
          <ac:chgData name="정우" userId="f67ce8270a0fe19f" providerId="LiveId" clId="{D6245324-0DF3-444E-A0B1-A489781DF937}" dt="2020-09-15T13:26:12.982" v="1514" actId="478"/>
          <ac:spMkLst>
            <pc:docMk/>
            <pc:sldMk cId="3037686522" sldId="312"/>
            <ac:spMk id="8" creationId="{C7A7A8A4-7C02-4D89-82AD-DF11153AA127}"/>
          </ac:spMkLst>
        </pc:spChg>
        <pc:spChg chg="mod">
          <ac:chgData name="정우" userId="f67ce8270a0fe19f" providerId="LiveId" clId="{D6245324-0DF3-444E-A0B1-A489781DF937}" dt="2020-09-15T13:26:07.002" v="1513" actId="20577"/>
          <ac:spMkLst>
            <pc:docMk/>
            <pc:sldMk cId="3037686522" sldId="312"/>
            <ac:spMk id="19" creationId="{00000000-0000-0000-0000-000000000000}"/>
          </ac:spMkLst>
        </pc:spChg>
        <pc:picChg chg="del">
          <ac:chgData name="정우" userId="f67ce8270a0fe19f" providerId="LiveId" clId="{D6245324-0DF3-444E-A0B1-A489781DF937}" dt="2020-09-15T13:26:12.982" v="1514" actId="478"/>
          <ac:picMkLst>
            <pc:docMk/>
            <pc:sldMk cId="3037686522" sldId="312"/>
            <ac:picMk id="5" creationId="{9E5275B7-5513-4779-8445-0E02938B0ED8}"/>
          </ac:picMkLst>
        </pc:picChg>
      </pc:sldChg>
      <pc:sldChg chg="addSp delSp modSp add mod">
        <pc:chgData name="정우" userId="f67ce8270a0fe19f" providerId="LiveId" clId="{D6245324-0DF3-444E-A0B1-A489781DF937}" dt="2020-09-15T13:38:40.407" v="1679" actId="1076"/>
        <pc:sldMkLst>
          <pc:docMk/>
          <pc:sldMk cId="1202671466" sldId="313"/>
        </pc:sldMkLst>
        <pc:spChg chg="add mod">
          <ac:chgData name="정우" userId="f67ce8270a0fe19f" providerId="LiveId" clId="{D6245324-0DF3-444E-A0B1-A489781DF937}" dt="2020-09-15T13:38:18.503" v="1674" actId="20577"/>
          <ac:spMkLst>
            <pc:docMk/>
            <pc:sldMk cId="1202671466" sldId="313"/>
            <ac:spMk id="4" creationId="{D8B5F586-7794-444D-9678-68407279E38B}"/>
          </ac:spMkLst>
        </pc:spChg>
        <pc:spChg chg="del mod">
          <ac:chgData name="정우" userId="f67ce8270a0fe19f" providerId="LiveId" clId="{D6245324-0DF3-444E-A0B1-A489781DF937}" dt="2020-09-15T13:38:05.713" v="1634" actId="478"/>
          <ac:spMkLst>
            <pc:docMk/>
            <pc:sldMk cId="1202671466" sldId="313"/>
            <ac:spMk id="7" creationId="{184B9A98-67F8-4FC8-9501-8CAF04C93E40}"/>
          </ac:spMkLst>
        </pc:spChg>
        <pc:spChg chg="mod">
          <ac:chgData name="정우" userId="f67ce8270a0fe19f" providerId="LiveId" clId="{D6245324-0DF3-444E-A0B1-A489781DF937}" dt="2020-09-15T13:38:37.368" v="1678" actId="1076"/>
          <ac:spMkLst>
            <pc:docMk/>
            <pc:sldMk cId="1202671466" sldId="313"/>
            <ac:spMk id="8" creationId="{C7A7A8A4-7C02-4D89-82AD-DF11153AA127}"/>
          </ac:spMkLst>
        </pc:spChg>
        <pc:picChg chg="add mod">
          <ac:chgData name="정우" userId="f67ce8270a0fe19f" providerId="LiveId" clId="{D6245324-0DF3-444E-A0B1-A489781DF937}" dt="2020-09-15T13:38:40.407" v="1679" actId="1076"/>
          <ac:picMkLst>
            <pc:docMk/>
            <pc:sldMk cId="1202671466" sldId="313"/>
            <ac:picMk id="3" creationId="{44075061-CCBA-4902-97EE-8919559C0AE8}"/>
          </ac:picMkLst>
        </pc:picChg>
        <pc:picChg chg="del">
          <ac:chgData name="정우" userId="f67ce8270a0fe19f" providerId="LiveId" clId="{D6245324-0DF3-444E-A0B1-A489781DF937}" dt="2020-09-15T13:35:58.786" v="1521" actId="478"/>
          <ac:picMkLst>
            <pc:docMk/>
            <pc:sldMk cId="1202671466" sldId="313"/>
            <ac:picMk id="5" creationId="{9E5275B7-5513-4779-8445-0E02938B0ED8}"/>
          </ac:picMkLst>
        </pc:picChg>
      </pc:sldChg>
      <pc:sldChg chg="add del">
        <pc:chgData name="정우" userId="f67ce8270a0fe19f" providerId="LiveId" clId="{D6245324-0DF3-444E-A0B1-A489781DF937}" dt="2020-09-15T13:26:15.163" v="1515" actId="47"/>
        <pc:sldMkLst>
          <pc:docMk/>
          <pc:sldMk cId="3910589950" sldId="313"/>
        </pc:sldMkLst>
      </pc:sldChg>
      <pc:sldChg chg="addSp delSp modSp add mod">
        <pc:chgData name="정우" userId="f67ce8270a0fe19f" providerId="LiveId" clId="{D6245324-0DF3-444E-A0B1-A489781DF937}" dt="2020-09-15T13:49:29.471" v="1992" actId="1076"/>
        <pc:sldMkLst>
          <pc:docMk/>
          <pc:sldMk cId="3000735498" sldId="314"/>
        </pc:sldMkLst>
        <pc:spChg chg="del mod">
          <ac:chgData name="정우" userId="f67ce8270a0fe19f" providerId="LiveId" clId="{D6245324-0DF3-444E-A0B1-A489781DF937}" dt="2020-09-15T13:46:42.147" v="1951" actId="478"/>
          <ac:spMkLst>
            <pc:docMk/>
            <pc:sldMk cId="3000735498" sldId="314"/>
            <ac:spMk id="2" creationId="{2E920036-ACBE-497D-A31F-7F554C2263E6}"/>
          </ac:spMkLst>
        </pc:spChg>
        <pc:spChg chg="del">
          <ac:chgData name="정우" userId="f67ce8270a0fe19f" providerId="LiveId" clId="{D6245324-0DF3-444E-A0B1-A489781DF937}" dt="2020-09-15T13:43:05.232" v="1883" actId="478"/>
          <ac:spMkLst>
            <pc:docMk/>
            <pc:sldMk cId="3000735498" sldId="314"/>
            <ac:spMk id="3" creationId="{61A4B6F7-C973-4EC2-A603-67162D243500}"/>
          </ac:spMkLst>
        </pc:spChg>
        <pc:spChg chg="add del mod">
          <ac:chgData name="정우" userId="f67ce8270a0fe19f" providerId="LiveId" clId="{D6245324-0DF3-444E-A0B1-A489781DF937}" dt="2020-09-15T13:46:39.535" v="1950" actId="478"/>
          <ac:spMkLst>
            <pc:docMk/>
            <pc:sldMk cId="3000735498" sldId="314"/>
            <ac:spMk id="9" creationId="{4D86F891-ED2B-433F-8514-8CDA67FD8014}"/>
          </ac:spMkLst>
        </pc:spChg>
        <pc:spChg chg="add del mod">
          <ac:chgData name="정우" userId="f67ce8270a0fe19f" providerId="LiveId" clId="{D6245324-0DF3-444E-A0B1-A489781DF937}" dt="2020-09-15T13:46:56.128" v="1958" actId="478"/>
          <ac:spMkLst>
            <pc:docMk/>
            <pc:sldMk cId="3000735498" sldId="314"/>
            <ac:spMk id="11" creationId="{DEBD0EB8-3595-4606-92F5-419670EC38E2}"/>
          </ac:spMkLst>
        </pc:spChg>
        <pc:spChg chg="mod">
          <ac:chgData name="정우" userId="f67ce8270a0fe19f" providerId="LiveId" clId="{D6245324-0DF3-444E-A0B1-A489781DF937}" dt="2020-09-15T13:45:17.080" v="1909" actId="14100"/>
          <ac:spMkLst>
            <pc:docMk/>
            <pc:sldMk cId="3000735498" sldId="314"/>
            <ac:spMk id="14" creationId="{00000000-0000-0000-0000-000000000000}"/>
          </ac:spMkLst>
        </pc:spChg>
        <pc:spChg chg="mod">
          <ac:chgData name="정우" userId="f67ce8270a0fe19f" providerId="LiveId" clId="{D6245324-0DF3-444E-A0B1-A489781DF937}" dt="2020-09-15T13:47:12.751" v="1985" actId="20577"/>
          <ac:spMkLst>
            <pc:docMk/>
            <pc:sldMk cId="3000735498" sldId="314"/>
            <ac:spMk id="19" creationId="{00000000-0000-0000-0000-000000000000}"/>
          </ac:spMkLst>
        </pc:spChg>
        <pc:spChg chg="add del">
          <ac:chgData name="정우" userId="f67ce8270a0fe19f" providerId="LiveId" clId="{D6245324-0DF3-444E-A0B1-A489781DF937}" dt="2020-09-15T13:49:08.707" v="1990" actId="22"/>
          <ac:spMkLst>
            <pc:docMk/>
            <pc:sldMk cId="3000735498" sldId="314"/>
            <ac:spMk id="20" creationId="{1AAB369E-6970-410F-9B51-F8B945381AC9}"/>
          </ac:spMkLst>
        </pc:spChg>
        <pc:grpChg chg="mod">
          <ac:chgData name="정우" userId="f67ce8270a0fe19f" providerId="LiveId" clId="{D6245324-0DF3-444E-A0B1-A489781DF937}" dt="2020-09-15T13:45:17.080" v="1909" actId="14100"/>
          <ac:grpSpMkLst>
            <pc:docMk/>
            <pc:sldMk cId="3000735498" sldId="314"/>
            <ac:grpSpMk id="15" creationId="{00000000-0000-0000-0000-000000000000}"/>
          </ac:grpSpMkLst>
        </pc:grpChg>
        <pc:picChg chg="add del mod">
          <ac:chgData name="정우" userId="f67ce8270a0fe19f" providerId="LiveId" clId="{D6245324-0DF3-444E-A0B1-A489781DF937}" dt="2020-09-15T13:49:07.379" v="1988" actId="478"/>
          <ac:picMkLst>
            <pc:docMk/>
            <pc:sldMk cId="3000735498" sldId="314"/>
            <ac:picMk id="4" creationId="{043A556B-7218-48F5-8EA3-38DA46A59C01}"/>
          </ac:picMkLst>
        </pc:picChg>
        <pc:picChg chg="add del mod">
          <ac:chgData name="정우" userId="f67ce8270a0fe19f" providerId="LiveId" clId="{D6245324-0DF3-444E-A0B1-A489781DF937}" dt="2020-09-15T13:49:07.379" v="1988" actId="478"/>
          <ac:picMkLst>
            <pc:docMk/>
            <pc:sldMk cId="3000735498" sldId="314"/>
            <ac:picMk id="6" creationId="{9315EBA3-C529-429E-B46E-523FB91A6DC4}"/>
          </ac:picMkLst>
        </pc:picChg>
        <pc:picChg chg="add del mod">
          <ac:chgData name="정우" userId="f67ce8270a0fe19f" providerId="LiveId" clId="{D6245324-0DF3-444E-A0B1-A489781DF937}" dt="2020-09-15T13:49:07.379" v="1988" actId="478"/>
          <ac:picMkLst>
            <pc:docMk/>
            <pc:sldMk cId="3000735498" sldId="314"/>
            <ac:picMk id="8" creationId="{D060BF2D-B4D0-431B-B740-C895BB692971}"/>
          </ac:picMkLst>
        </pc:picChg>
        <pc:picChg chg="add mod">
          <ac:chgData name="정우" userId="f67ce8270a0fe19f" providerId="LiveId" clId="{D6245324-0DF3-444E-A0B1-A489781DF937}" dt="2020-09-15T13:49:29.471" v="1992" actId="1076"/>
          <ac:picMkLst>
            <pc:docMk/>
            <pc:sldMk cId="3000735498" sldId="314"/>
            <ac:picMk id="21" creationId="{A9B3B9D7-7145-4E68-9D13-CC45BCD0F766}"/>
          </ac:picMkLst>
        </pc:picChg>
      </pc:sldChg>
      <pc:sldChg chg="add ord">
        <pc:chgData name="정우" userId="f67ce8270a0fe19f" providerId="LiveId" clId="{D6245324-0DF3-444E-A0B1-A489781DF937}" dt="2020-09-15T13:49:04.583" v="1987"/>
        <pc:sldMkLst>
          <pc:docMk/>
          <pc:sldMk cId="1658268947" sldId="315"/>
        </pc:sldMkLst>
      </pc:sldChg>
    </pc:docChg>
  </pc:docChgLst>
  <pc:docChgLst>
    <pc:chgData name="게스트 사용자" providerId="Windows Live" clId="Web-{4F0399D9-1F0D-4023-B5B9-80CB22EBE9A2}"/>
    <pc:docChg chg="modSld">
      <pc:chgData name="게스트 사용자" userId="" providerId="Windows Live" clId="Web-{4F0399D9-1F0D-4023-B5B9-80CB22EBE9A2}" dt="2019-03-17T12:28:34.556" v="98"/>
      <pc:docMkLst>
        <pc:docMk/>
      </pc:docMkLst>
      <pc:sldChg chg="modSp">
        <pc:chgData name="게스트 사용자" userId="" providerId="Windows Live" clId="Web-{4F0399D9-1F0D-4023-B5B9-80CB22EBE9A2}" dt="2019-03-17T12:24:07.109" v="59" actId="1076"/>
        <pc:sldMkLst>
          <pc:docMk/>
          <pc:sldMk cId="3745790704" sldId="267"/>
        </pc:sldMkLst>
        <pc:spChg chg="mod">
          <ac:chgData name="게스트 사용자" userId="" providerId="Windows Live" clId="Web-{4F0399D9-1F0D-4023-B5B9-80CB22EBE9A2}" dt="2019-03-17T12:22:58.310" v="48" actId="1076"/>
          <ac:spMkLst>
            <pc:docMk/>
            <pc:sldMk cId="3745790704" sldId="267"/>
            <ac:spMk id="16" creationId="{8C5CCF44-1E1F-460D-B10D-09BC5C1622B8}"/>
          </ac:spMkLst>
        </pc:spChg>
        <pc:spChg chg="mod">
          <ac:chgData name="게스트 사용자" userId="" providerId="Windows Live" clId="Web-{4F0399D9-1F0D-4023-B5B9-80CB22EBE9A2}" dt="2019-03-17T12:23:09.670" v="51" actId="1076"/>
          <ac:spMkLst>
            <pc:docMk/>
            <pc:sldMk cId="3745790704" sldId="267"/>
            <ac:spMk id="17" creationId="{4C27F56D-B9A3-4412-B97C-9CA9095789A5}"/>
          </ac:spMkLst>
        </pc:spChg>
        <pc:picChg chg="mod">
          <ac:chgData name="게스트 사용자" userId="" providerId="Windows Live" clId="Web-{4F0399D9-1F0D-4023-B5B9-80CB22EBE9A2}" dt="2019-03-17T12:24:05.734" v="57" actId="1076"/>
          <ac:picMkLst>
            <pc:docMk/>
            <pc:sldMk cId="3745790704" sldId="267"/>
            <ac:picMk id="3" creationId="{32B2D223-2AE8-47C0-8415-4F162779A04E}"/>
          </ac:picMkLst>
        </pc:picChg>
        <pc:picChg chg="mod">
          <ac:chgData name="게스트 사용자" userId="" providerId="Windows Live" clId="Web-{4F0399D9-1F0D-4023-B5B9-80CB22EBE9A2}" dt="2019-03-17T12:24:07.109" v="59" actId="1076"/>
          <ac:picMkLst>
            <pc:docMk/>
            <pc:sldMk cId="3745790704" sldId="267"/>
            <ac:picMk id="5" creationId="{9D264D2F-90B4-4401-BBBD-D6691E796850}"/>
          </ac:picMkLst>
        </pc:picChg>
        <pc:picChg chg="mod">
          <ac:chgData name="게스트 사용자" userId="" providerId="Windows Live" clId="Web-{4F0399D9-1F0D-4023-B5B9-80CB22EBE9A2}" dt="2019-03-17T12:24:06.594" v="58" actId="1076"/>
          <ac:picMkLst>
            <pc:docMk/>
            <pc:sldMk cId="3745790704" sldId="267"/>
            <ac:picMk id="6" creationId="{AA51BA29-2C29-4F54-AA1E-E0EBCE904837}"/>
          </ac:picMkLst>
        </pc:picChg>
      </pc:sldChg>
      <pc:sldChg chg="modSp">
        <pc:chgData name="게스트 사용자" userId="" providerId="Windows Live" clId="Web-{4F0399D9-1F0D-4023-B5B9-80CB22EBE9A2}" dt="2019-03-17T12:22:41.575" v="45" actId="1076"/>
        <pc:sldMkLst>
          <pc:docMk/>
          <pc:sldMk cId="3070466734" sldId="301"/>
        </pc:sldMkLst>
        <pc:spChg chg="mod">
          <ac:chgData name="게스트 사용자" userId="" providerId="Windows Live" clId="Web-{4F0399D9-1F0D-4023-B5B9-80CB22EBE9A2}" dt="2019-03-17T12:22:36.638" v="44" actId="1076"/>
          <ac:spMkLst>
            <pc:docMk/>
            <pc:sldMk cId="3070466734" sldId="301"/>
            <ac:spMk id="20" creationId="{12714447-F625-470E-8233-631447DAB28E}"/>
          </ac:spMkLst>
        </pc:spChg>
        <pc:spChg chg="mod">
          <ac:chgData name="게스트 사용자" userId="" providerId="Windows Live" clId="Web-{4F0399D9-1F0D-4023-B5B9-80CB22EBE9A2}" dt="2019-03-17T12:22:41.575" v="45" actId="1076"/>
          <ac:spMkLst>
            <pc:docMk/>
            <pc:sldMk cId="3070466734" sldId="301"/>
            <ac:spMk id="21" creationId="{50823585-13AF-45EF-BD2C-F08C7CC26119}"/>
          </ac:spMkLst>
        </pc:spChg>
      </pc:sldChg>
      <pc:sldChg chg="modSp">
        <pc:chgData name="게스트 사용자" userId="" providerId="Windows Live" clId="Web-{4F0399D9-1F0D-4023-B5B9-80CB22EBE9A2}" dt="2019-03-17T12:21:12.385" v="22" actId="20577"/>
        <pc:sldMkLst>
          <pc:docMk/>
          <pc:sldMk cId="2972973623" sldId="302"/>
        </pc:sldMkLst>
        <pc:spChg chg="mod">
          <ac:chgData name="게스트 사용자" userId="" providerId="Windows Live" clId="Web-{4F0399D9-1F0D-4023-B5B9-80CB22EBE9A2}" dt="2019-03-17T12:20:11.976" v="5" actId="1076"/>
          <ac:spMkLst>
            <pc:docMk/>
            <pc:sldMk cId="2972973623" sldId="302"/>
            <ac:spMk id="21" creationId="{7BF32D28-7530-4150-8E91-AD2280902648}"/>
          </ac:spMkLst>
        </pc:spChg>
        <pc:spChg chg="mod">
          <ac:chgData name="게스트 사용자" userId="" providerId="Windows Live" clId="Web-{4F0399D9-1F0D-4023-B5B9-80CB22EBE9A2}" dt="2019-03-17T12:20:11.976" v="6" actId="1076"/>
          <ac:spMkLst>
            <pc:docMk/>
            <pc:sldMk cId="2972973623" sldId="302"/>
            <ac:spMk id="23" creationId="{3CE1F2E9-5E36-4639-85DF-3A31B7EB07AD}"/>
          </ac:spMkLst>
        </pc:spChg>
        <pc:spChg chg="mod">
          <ac:chgData name="게스트 사용자" userId="" providerId="Windows Live" clId="Web-{4F0399D9-1F0D-4023-B5B9-80CB22EBE9A2}" dt="2019-03-17T12:21:12.385" v="22" actId="20577"/>
          <ac:spMkLst>
            <pc:docMk/>
            <pc:sldMk cId="2972973623" sldId="302"/>
            <ac:spMk id="25" creationId="{7BB9180A-980E-4728-8D1B-BC1168BA415B}"/>
          </ac:spMkLst>
        </pc:spChg>
      </pc:sldChg>
      <pc:sldChg chg="modSp">
        <pc:chgData name="게스트 사용자" userId="" providerId="Windows Live" clId="Web-{4F0399D9-1F0D-4023-B5B9-80CB22EBE9A2}" dt="2019-03-17T12:22:08.012" v="37" actId="1076"/>
        <pc:sldMkLst>
          <pc:docMk/>
          <pc:sldMk cId="540369470" sldId="305"/>
        </pc:sldMkLst>
        <pc:spChg chg="mod">
          <ac:chgData name="게스트 사용자" userId="" providerId="Windows Live" clId="Web-{4F0399D9-1F0D-4023-B5B9-80CB22EBE9A2}" dt="2019-03-17T12:22:08.012" v="37" actId="1076"/>
          <ac:spMkLst>
            <pc:docMk/>
            <pc:sldMk cId="540369470" sldId="305"/>
            <ac:spMk id="6" creationId="{356AA6BF-D0AA-4F58-ADA5-74493D55E4D9}"/>
          </ac:spMkLst>
        </pc:spChg>
        <pc:spChg chg="mod">
          <ac:chgData name="게스트 사용자" userId="" providerId="Windows Live" clId="Web-{4F0399D9-1F0D-4023-B5B9-80CB22EBE9A2}" dt="2019-03-17T12:22:08.012" v="36" actId="1076"/>
          <ac:spMkLst>
            <pc:docMk/>
            <pc:sldMk cId="540369470" sldId="305"/>
            <ac:spMk id="17" creationId="{50FD7900-E15C-4A7E-9455-F491D8D2D6DF}"/>
          </ac:spMkLst>
        </pc:spChg>
        <pc:spChg chg="mod">
          <ac:chgData name="게스트 사용자" userId="" providerId="Windows Live" clId="Web-{4F0399D9-1F0D-4023-B5B9-80CB22EBE9A2}" dt="2019-03-17T12:21:44.386" v="25" actId="1076"/>
          <ac:spMkLst>
            <pc:docMk/>
            <pc:sldMk cId="540369470" sldId="305"/>
            <ac:spMk id="20" creationId="{9D3D0425-B1E1-4E96-865D-89AB07837BAF}"/>
          </ac:spMkLst>
        </pc:spChg>
        <pc:picChg chg="mod">
          <ac:chgData name="게스트 사용자" userId="" providerId="Windows Live" clId="Web-{4F0399D9-1F0D-4023-B5B9-80CB22EBE9A2}" dt="2019-03-17T12:22:07.996" v="35" actId="1076"/>
          <ac:picMkLst>
            <pc:docMk/>
            <pc:sldMk cId="540369470" sldId="305"/>
            <ac:picMk id="3" creationId="{E8A267A8-2379-4F5C-81D9-B191F1C2F8E2}"/>
          </ac:picMkLst>
        </pc:picChg>
        <pc:picChg chg="mod">
          <ac:chgData name="게스트 사용자" userId="" providerId="Windows Live" clId="Web-{4F0399D9-1F0D-4023-B5B9-80CB22EBE9A2}" dt="2019-03-17T12:22:07.965" v="34" actId="1076"/>
          <ac:picMkLst>
            <pc:docMk/>
            <pc:sldMk cId="540369470" sldId="305"/>
            <ac:picMk id="5" creationId="{2AE64A6F-30E5-48D1-A583-5248167C1EA7}"/>
          </ac:picMkLst>
        </pc:picChg>
      </pc:sldChg>
      <pc:sldChg chg="addSp delSp modSp">
        <pc:chgData name="게스트 사용자" userId="" providerId="Windows Live" clId="Web-{4F0399D9-1F0D-4023-B5B9-80CB22EBE9A2}" dt="2019-03-17T12:28:34.556" v="98"/>
        <pc:sldMkLst>
          <pc:docMk/>
          <pc:sldMk cId="3886961086" sldId="307"/>
        </pc:sldMkLst>
        <pc:spChg chg="add del mod">
          <ac:chgData name="게스트 사용자" userId="" providerId="Windows Live" clId="Web-{4F0399D9-1F0D-4023-B5B9-80CB22EBE9A2}" dt="2019-03-17T12:25:37.441" v="96"/>
          <ac:spMkLst>
            <pc:docMk/>
            <pc:sldMk cId="3886961086" sldId="307"/>
            <ac:spMk id="5" creationId="{2810475B-915E-47EF-8B53-0415487C3C59}"/>
          </ac:spMkLst>
        </pc:spChg>
        <pc:picChg chg="del mod">
          <ac:chgData name="게스트 사용자" userId="" providerId="Windows Live" clId="Web-{4F0399D9-1F0D-4023-B5B9-80CB22EBE9A2}" dt="2019-03-17T12:28:34.556" v="98"/>
          <ac:picMkLst>
            <pc:docMk/>
            <pc:sldMk cId="3886961086" sldId="307"/>
            <ac:picMk id="7" creationId="{C51FDD9B-5419-4EE7-9363-0F627DDEEF6F}"/>
          </ac:picMkLst>
        </pc:picChg>
        <pc:picChg chg="mod">
          <ac:chgData name="게스트 사용자" userId="" providerId="Windows Live" clId="Web-{4F0399D9-1F0D-4023-B5B9-80CB22EBE9A2}" dt="2019-03-17T12:25:33.706" v="95" actId="14100"/>
          <ac:picMkLst>
            <pc:docMk/>
            <pc:sldMk cId="3886961086" sldId="307"/>
            <ac:picMk id="9" creationId="{36324DDA-5637-44AC-BF9A-67C8D45D4B9E}"/>
          </ac:picMkLst>
        </pc:picChg>
      </pc:sldChg>
    </pc:docChg>
  </pc:docChgLst>
  <pc:docChgLst>
    <pc:chgData name="허 정우" userId="f67ce8270a0fe19f" providerId="LiveId" clId="{6CE9F67C-DCC4-46CC-B746-F4B31B2FE4F3}"/>
    <pc:docChg chg="custSel modSld">
      <pc:chgData name="허 정우" userId="f67ce8270a0fe19f" providerId="LiveId" clId="{6CE9F67C-DCC4-46CC-B746-F4B31B2FE4F3}" dt="2019-03-17T01:27:17.959" v="27" actId="20577"/>
      <pc:docMkLst>
        <pc:docMk/>
      </pc:docMkLst>
      <pc:sldChg chg="delSp">
        <pc:chgData name="허 정우" userId="f67ce8270a0fe19f" providerId="LiveId" clId="{6CE9F67C-DCC4-46CC-B746-F4B31B2FE4F3}" dt="2019-03-16T17:43:28.622" v="2" actId="478"/>
        <pc:sldMkLst>
          <pc:docMk/>
          <pc:sldMk cId="2842866249" sldId="294"/>
        </pc:sldMkLst>
        <pc:spChg chg="del">
          <ac:chgData name="허 정우" userId="f67ce8270a0fe19f" providerId="LiveId" clId="{6CE9F67C-DCC4-46CC-B746-F4B31B2FE4F3}" dt="2019-03-16T17:43:27.202" v="0" actId="478"/>
          <ac:spMkLst>
            <pc:docMk/>
            <pc:sldMk cId="2842866249" sldId="294"/>
            <ac:spMk id="33" creationId="{3E789006-60FD-4461-9DF8-ECD2098D090A}"/>
          </ac:spMkLst>
        </pc:spChg>
        <pc:spChg chg="del">
          <ac:chgData name="허 정우" userId="f67ce8270a0fe19f" providerId="LiveId" clId="{6CE9F67C-DCC4-46CC-B746-F4B31B2FE4F3}" dt="2019-03-16T17:43:27.966" v="1" actId="478"/>
          <ac:spMkLst>
            <pc:docMk/>
            <pc:sldMk cId="2842866249" sldId="294"/>
            <ac:spMk id="34" creationId="{14DDC527-929E-43C0-9DC2-44ABD21699E2}"/>
          </ac:spMkLst>
        </pc:spChg>
        <pc:spChg chg="del">
          <ac:chgData name="허 정우" userId="f67ce8270a0fe19f" providerId="LiveId" clId="{6CE9F67C-DCC4-46CC-B746-F4B31B2FE4F3}" dt="2019-03-16T17:43:28.622" v="2" actId="478"/>
          <ac:spMkLst>
            <pc:docMk/>
            <pc:sldMk cId="2842866249" sldId="294"/>
            <ac:spMk id="35" creationId="{06003DF4-F396-49B1-9A43-C2FC445497DA}"/>
          </ac:spMkLst>
        </pc:spChg>
      </pc:sldChg>
      <pc:sldChg chg="modSp">
        <pc:chgData name="허 정우" userId="f67ce8270a0fe19f" providerId="LiveId" clId="{6CE9F67C-DCC4-46CC-B746-F4B31B2FE4F3}" dt="2019-03-17T01:27:17.959" v="27" actId="20577"/>
        <pc:sldMkLst>
          <pc:docMk/>
          <pc:sldMk cId="3048740613" sldId="296"/>
        </pc:sldMkLst>
        <pc:spChg chg="mod">
          <ac:chgData name="허 정우" userId="f67ce8270a0fe19f" providerId="LiveId" clId="{6CE9F67C-DCC4-46CC-B746-F4B31B2FE4F3}" dt="2019-03-17T01:27:17.959" v="27" actId="20577"/>
          <ac:spMkLst>
            <pc:docMk/>
            <pc:sldMk cId="3048740613" sldId="296"/>
            <ac:spMk id="9" creationId="{00000000-0000-0000-0000-000000000000}"/>
          </ac:spMkLst>
        </pc:spChg>
      </pc:sldChg>
    </pc:docChg>
  </pc:docChgLst>
  <pc:docChgLst>
    <pc:chgData name="게스트 사용자" providerId="Windows Live" clId="Web-{160262F4-0A74-4E2D-A724-7C6BD9C4D9C3}"/>
    <pc:docChg chg="addSld delSld modSld sldOrd">
      <pc:chgData name="게스트 사용자" userId="" providerId="Windows Live" clId="Web-{160262F4-0A74-4E2D-A724-7C6BD9C4D9C3}" dt="2019-03-17T12:31:58.431" v="101" actId="1076"/>
      <pc:docMkLst>
        <pc:docMk/>
      </pc:docMkLst>
      <pc:sldChg chg="add del replId">
        <pc:chgData name="게스트 사용자" userId="" providerId="Windows Live" clId="Web-{160262F4-0A74-4E2D-A724-7C6BD9C4D9C3}" dt="2019-03-17T12:22:26.438" v="3"/>
        <pc:sldMkLst>
          <pc:docMk/>
          <pc:sldMk cId="710806050" sldId="307"/>
        </pc:sldMkLst>
      </pc:sldChg>
      <pc:sldChg chg="addSp delSp modSp add ord replId">
        <pc:chgData name="게스트 사용자" userId="" providerId="Windows Live" clId="Web-{160262F4-0A74-4E2D-A724-7C6BD9C4D9C3}" dt="2019-03-17T12:31:58.431" v="101" actId="1076"/>
        <pc:sldMkLst>
          <pc:docMk/>
          <pc:sldMk cId="3886961086" sldId="307"/>
        </pc:sldMkLst>
        <pc:spChg chg="add del mod">
          <ac:chgData name="게스트 사용자" userId="" providerId="Windows Live" clId="Web-{160262F4-0A74-4E2D-A724-7C6BD9C4D9C3}" dt="2019-03-17T12:23:28.707" v="23"/>
          <ac:spMkLst>
            <pc:docMk/>
            <pc:sldMk cId="3886961086" sldId="307"/>
            <ac:spMk id="2" creationId="{80B33971-0754-4B4C-BB9B-1083F5FB37FD}"/>
          </ac:spMkLst>
        </pc:spChg>
        <pc:spChg chg="add mod">
          <ac:chgData name="게스트 사용자" userId="" providerId="Windows Live" clId="Web-{160262F4-0A74-4E2D-A724-7C6BD9C4D9C3}" dt="2019-03-17T12:29:56.270" v="85" actId="20577"/>
          <ac:spMkLst>
            <pc:docMk/>
            <pc:sldMk cId="3886961086" sldId="307"/>
            <ac:spMk id="3" creationId="{82E0CEB2-F0C8-493D-9D98-42850D78EEEC}"/>
          </ac:spMkLst>
        </pc:spChg>
        <pc:spChg chg="add del mod">
          <ac:chgData name="게스트 사용자" userId="" providerId="Windows Live" clId="Web-{160262F4-0A74-4E2D-A724-7C6BD9C4D9C3}" dt="2019-03-17T12:24:53.319" v="39"/>
          <ac:spMkLst>
            <pc:docMk/>
            <pc:sldMk cId="3886961086" sldId="307"/>
            <ac:spMk id="6" creationId="{3976D3E4-7E21-4D3A-B035-3473EF61C5BF}"/>
          </ac:spMkLst>
        </pc:spChg>
        <pc:spChg chg="mod">
          <ac:chgData name="게스트 사용자" userId="" providerId="Windows Live" clId="Web-{160262F4-0A74-4E2D-A724-7C6BD9C4D9C3}" dt="2019-03-17T12:22:33.782" v="8" actId="20577"/>
          <ac:spMkLst>
            <pc:docMk/>
            <pc:sldMk cId="3886961086" sldId="307"/>
            <ac:spMk id="14" creationId="{00000000-0000-0000-0000-000000000000}"/>
          </ac:spMkLst>
        </pc:spChg>
        <pc:spChg chg="add del mod">
          <ac:chgData name="게스트 사용자" userId="" providerId="Windows Live" clId="Web-{160262F4-0A74-4E2D-A724-7C6BD9C4D9C3}" dt="2019-03-17T12:29:00.517" v="64"/>
          <ac:spMkLst>
            <pc:docMk/>
            <pc:sldMk cId="3886961086" sldId="307"/>
            <ac:spMk id="20" creationId="{88A94885-F94C-4244-A980-3C19C83EAA18}"/>
          </ac:spMkLst>
        </pc:spChg>
        <pc:spChg chg="del">
          <ac:chgData name="게스트 사용자" userId="" providerId="Windows Live" clId="Web-{160262F4-0A74-4E2D-A724-7C6BD9C4D9C3}" dt="2019-03-17T12:23:40.363" v="28"/>
          <ac:spMkLst>
            <pc:docMk/>
            <pc:sldMk cId="3886961086" sldId="307"/>
            <ac:spMk id="21" creationId="{7BF32D28-7530-4150-8E91-AD2280902648}"/>
          </ac:spMkLst>
        </pc:spChg>
        <pc:spChg chg="del mod">
          <ac:chgData name="게스트 사용자" userId="" providerId="Windows Live" clId="Web-{160262F4-0A74-4E2D-A724-7C6BD9C4D9C3}" dt="2019-03-17T12:23:44.598" v="33"/>
          <ac:spMkLst>
            <pc:docMk/>
            <pc:sldMk cId="3886961086" sldId="307"/>
            <ac:spMk id="23" creationId="{3CE1F2E9-5E36-4639-85DF-3A31B7EB07AD}"/>
          </ac:spMkLst>
        </pc:spChg>
        <pc:spChg chg="del">
          <ac:chgData name="게스트 사용자" userId="" providerId="Windows Live" clId="Web-{160262F4-0A74-4E2D-A724-7C6BD9C4D9C3}" dt="2019-03-17T12:23:43.176" v="32"/>
          <ac:spMkLst>
            <pc:docMk/>
            <pc:sldMk cId="3886961086" sldId="307"/>
            <ac:spMk id="25" creationId="{7BB9180A-980E-4728-8D1B-BC1168BA415B}"/>
          </ac:spMkLst>
        </pc:spChg>
        <pc:grpChg chg="add del mod">
          <ac:chgData name="게스트 사용자" userId="" providerId="Windows Live" clId="Web-{160262F4-0A74-4E2D-A724-7C6BD9C4D9C3}" dt="2019-03-17T12:23:36.285" v="26"/>
          <ac:grpSpMkLst>
            <pc:docMk/>
            <pc:sldMk cId="3886961086" sldId="307"/>
            <ac:grpSpMk id="15" creationId="{00000000-0000-0000-0000-000000000000}"/>
          </ac:grpSpMkLst>
        </pc:grpChg>
        <pc:picChg chg="add del mod">
          <ac:chgData name="게스트 사용자" userId="" providerId="Windows Live" clId="Web-{160262F4-0A74-4E2D-A724-7C6BD9C4D9C3}" dt="2019-03-17T12:29:48.144" v="70"/>
          <ac:picMkLst>
            <pc:docMk/>
            <pc:sldMk cId="3886961086" sldId="307"/>
            <ac:picMk id="4" creationId="{26D065B0-5FA2-4286-BEA5-38C05A540784}"/>
          </ac:picMkLst>
        </pc:picChg>
        <pc:picChg chg="add del mod">
          <ac:chgData name="게스트 사용자" userId="" providerId="Windows Live" clId="Web-{160262F4-0A74-4E2D-A724-7C6BD9C4D9C3}" dt="2019-03-17T12:25:38.571" v="53" actId="1076"/>
          <ac:picMkLst>
            <pc:docMk/>
            <pc:sldMk cId="3886961086" sldId="307"/>
            <ac:picMk id="7" creationId="{C51FDD9B-5419-4EE7-9363-0F627DDEEF6F}"/>
          </ac:picMkLst>
        </pc:picChg>
        <pc:picChg chg="add del mod">
          <ac:chgData name="게스트 사용자" userId="" providerId="Windows Live" clId="Web-{160262F4-0A74-4E2D-A724-7C6BD9C4D9C3}" dt="2019-03-17T12:28:56.173" v="61"/>
          <ac:picMkLst>
            <pc:docMk/>
            <pc:sldMk cId="3886961086" sldId="307"/>
            <ac:picMk id="9" creationId="{36324DDA-5637-44AC-BF9A-67C8D45D4B9E}"/>
          </ac:picMkLst>
        </pc:picChg>
        <pc:picChg chg="add del mod">
          <ac:chgData name="게스트 사용자" userId="" providerId="Windows Live" clId="Web-{160262F4-0A74-4E2D-A724-7C6BD9C4D9C3}" dt="2019-03-17T12:29:50.488" v="72"/>
          <ac:picMkLst>
            <pc:docMk/>
            <pc:sldMk cId="3886961086" sldId="307"/>
            <ac:picMk id="11" creationId="{ADA0207A-F79A-4416-BD2A-D9CF072833F3}"/>
          </ac:picMkLst>
        </pc:picChg>
        <pc:picChg chg="add del mod">
          <ac:chgData name="게스트 사용자" userId="" providerId="Windows Live" clId="Web-{160262F4-0A74-4E2D-A724-7C6BD9C4D9C3}" dt="2019-03-17T12:29:51.863" v="73"/>
          <ac:picMkLst>
            <pc:docMk/>
            <pc:sldMk cId="3886961086" sldId="307"/>
            <ac:picMk id="22" creationId="{35807B47-3492-485F-8E5E-F4D1D70CA0AC}"/>
          </ac:picMkLst>
        </pc:picChg>
        <pc:picChg chg="add mod">
          <ac:chgData name="게스트 사용자" userId="" providerId="Windows Live" clId="Web-{160262F4-0A74-4E2D-A724-7C6BD9C4D9C3}" dt="2019-03-17T12:31:58.431" v="101" actId="1076"/>
          <ac:picMkLst>
            <pc:docMk/>
            <pc:sldMk cId="3886961086" sldId="307"/>
            <ac:picMk id="26" creationId="{E53F8CFF-AB88-4976-870D-320A8E4365E2}"/>
          </ac:picMkLst>
        </pc:picChg>
      </pc:sldChg>
      <pc:sldChg chg="add del replId">
        <pc:chgData name="게스트 사용자" userId="" providerId="Windows Live" clId="Web-{160262F4-0A74-4E2D-A724-7C6BD9C4D9C3}" dt="2019-03-17T12:22:20.329" v="2"/>
        <pc:sldMkLst>
          <pc:docMk/>
          <pc:sldMk cId="362913833" sldId="308"/>
        </pc:sldMkLst>
      </pc:sldChg>
      <pc:sldChg chg="addSp delSp modSp add replId">
        <pc:chgData name="게스트 사용자" userId="" providerId="Windows Live" clId="Web-{160262F4-0A74-4E2D-A724-7C6BD9C4D9C3}" dt="2019-03-17T12:30:57.538" v="93" actId="14100"/>
        <pc:sldMkLst>
          <pc:docMk/>
          <pc:sldMk cId="3117180272" sldId="308"/>
        </pc:sldMkLst>
        <pc:picChg chg="add mod">
          <ac:chgData name="게스트 사용자" userId="" providerId="Windows Live" clId="Web-{160262F4-0A74-4E2D-A724-7C6BD9C4D9C3}" dt="2019-03-17T12:30:50.506" v="91" actId="14100"/>
          <ac:picMkLst>
            <pc:docMk/>
            <pc:sldMk cId="3117180272" sldId="308"/>
            <ac:picMk id="2" creationId="{DF525803-73E3-4D35-94FB-12E4D44205F0}"/>
          </ac:picMkLst>
        </pc:picChg>
        <pc:picChg chg="mod">
          <ac:chgData name="게스트 사용자" userId="" providerId="Windows Live" clId="Web-{160262F4-0A74-4E2D-A724-7C6BD9C4D9C3}" dt="2019-03-17T12:30:57.538" v="93" actId="14100"/>
          <ac:picMkLst>
            <pc:docMk/>
            <pc:sldMk cId="3117180272" sldId="308"/>
            <ac:picMk id="4" creationId="{26D065B0-5FA2-4286-BEA5-38C05A540784}"/>
          </ac:picMkLst>
        </pc:picChg>
        <pc:picChg chg="del">
          <ac:chgData name="게스트 사용자" userId="" providerId="Windows Live" clId="Web-{160262F4-0A74-4E2D-A724-7C6BD9C4D9C3}" dt="2019-03-17T12:30:35.506" v="87"/>
          <ac:picMkLst>
            <pc:docMk/>
            <pc:sldMk cId="3117180272" sldId="308"/>
            <ac:picMk id="22" creationId="{35807B47-3492-485F-8E5E-F4D1D70CA0A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2020-09-15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0BA11-FEDB-4E64-B4BE-9FDEE8123FE3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D56DB-D808-478E-8624-F84E557D34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903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D56DB-D808-478E-8624-F84E557D342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0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D56DB-D808-478E-8624-F84E557D342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087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D56DB-D808-478E-8624-F84E557D342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148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25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520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156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123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0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35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36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16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417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87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14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2020-09-15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0478F-8E5F-4F47-A1F2-76F3C50F715F}"/>
              </a:ext>
            </a:extLst>
          </p:cNvPr>
          <p:cNvSpPr txBox="1"/>
          <p:nvPr userDrawn="1"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25045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0078" y="1441315"/>
            <a:ext cx="95718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spc="-300" dirty="0">
                <a:solidFill>
                  <a:schemeClr val="accent1">
                    <a:alpha val="70000"/>
                  </a:schemeClr>
                </a:solidFill>
              </a:rPr>
              <a:t> </a:t>
            </a:r>
            <a:r>
              <a:rPr lang="en-US" altLang="ko-KR" sz="8000" b="1" spc="-300" dirty="0">
                <a:solidFill>
                  <a:schemeClr val="accent1">
                    <a:alpha val="70000"/>
                  </a:schemeClr>
                </a:solidFill>
              </a:rPr>
              <a:t>Capstone Design</a:t>
            </a:r>
            <a:endParaRPr lang="ko-KR" altLang="en-US" sz="8000" b="1" spc="-300" dirty="0">
              <a:solidFill>
                <a:schemeClr val="accent1">
                  <a:alpha val="7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CF7808-9ABA-48C1-8758-55A12152E852}"/>
              </a:ext>
            </a:extLst>
          </p:cNvPr>
          <p:cNvSpPr txBox="1"/>
          <p:nvPr/>
        </p:nvSpPr>
        <p:spPr>
          <a:xfrm>
            <a:off x="4338609" y="3939357"/>
            <a:ext cx="15824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spc="-300" dirty="0">
                <a:solidFill>
                  <a:schemeClr val="tx1">
                    <a:alpha val="70000"/>
                  </a:schemeClr>
                </a:solidFill>
              </a:rPr>
              <a:t>20165729</a:t>
            </a:r>
          </a:p>
          <a:p>
            <a:pPr algn="ctr"/>
            <a:r>
              <a:rPr lang="en-US" altLang="ko-KR" sz="3000" spc="-300" dirty="0">
                <a:solidFill>
                  <a:schemeClr val="tx1">
                    <a:alpha val="70000"/>
                  </a:schemeClr>
                </a:solidFill>
              </a:rPr>
              <a:t>20161344</a:t>
            </a:r>
          </a:p>
          <a:p>
            <a:pPr algn="ctr"/>
            <a:r>
              <a:rPr lang="en-US" altLang="ko-KR" sz="3000" spc="-300" dirty="0">
                <a:solidFill>
                  <a:schemeClr val="tx1">
                    <a:alpha val="70000"/>
                  </a:schemeClr>
                </a:solidFill>
              </a:rPr>
              <a:t>20161090</a:t>
            </a:r>
            <a:endParaRPr lang="ko-KR" altLang="en-US" sz="3000" spc="-3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8EE7BC-18C0-4C6C-9BDD-56AB827C642B}"/>
              </a:ext>
            </a:extLst>
          </p:cNvPr>
          <p:cNvSpPr txBox="1"/>
          <p:nvPr/>
        </p:nvSpPr>
        <p:spPr>
          <a:xfrm>
            <a:off x="6095997" y="3939357"/>
            <a:ext cx="3048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300" dirty="0">
                <a:solidFill>
                  <a:schemeClr val="tx1">
                    <a:alpha val="70000"/>
                  </a:schemeClr>
                </a:solidFill>
              </a:rPr>
              <a:t>Park </a:t>
            </a:r>
            <a:r>
              <a:rPr lang="en-US" altLang="ko-KR" sz="3000" spc="-300" dirty="0" err="1">
                <a:solidFill>
                  <a:schemeClr val="tx1">
                    <a:alpha val="70000"/>
                  </a:schemeClr>
                </a:solidFill>
              </a:rPr>
              <a:t>Sangwoo</a:t>
            </a:r>
            <a:endParaRPr lang="en-US" altLang="ko-KR" sz="3000" spc="-300" dirty="0">
              <a:solidFill>
                <a:schemeClr val="tx1">
                  <a:alpha val="70000"/>
                </a:schemeClr>
              </a:solidFill>
            </a:endParaRPr>
          </a:p>
          <a:p>
            <a:r>
              <a:rPr lang="en-US" altLang="ko-KR" sz="3000" spc="-300" dirty="0" err="1">
                <a:solidFill>
                  <a:schemeClr val="tx1">
                    <a:alpha val="70000"/>
                  </a:schemeClr>
                </a:solidFill>
              </a:rPr>
              <a:t>Heo</a:t>
            </a:r>
            <a:r>
              <a:rPr lang="ko-KR" altLang="en-US" sz="3000" spc="-3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altLang="ko-KR" sz="3000" spc="-300" dirty="0" err="1">
                <a:solidFill>
                  <a:schemeClr val="tx1">
                    <a:alpha val="70000"/>
                  </a:schemeClr>
                </a:solidFill>
              </a:rPr>
              <a:t>JeongWoo</a:t>
            </a:r>
            <a:endParaRPr lang="en-US" altLang="ko-KR" sz="3000" spc="-300" dirty="0">
              <a:solidFill>
                <a:schemeClr val="tx1">
                  <a:alpha val="70000"/>
                </a:schemeClr>
              </a:solidFill>
            </a:endParaRPr>
          </a:p>
          <a:p>
            <a:r>
              <a:rPr lang="en-US" altLang="ko-KR" sz="3000" spc="-300" dirty="0">
                <a:solidFill>
                  <a:schemeClr val="tx1">
                    <a:alpha val="70000"/>
                  </a:schemeClr>
                </a:solidFill>
              </a:rPr>
              <a:t>Lee </a:t>
            </a:r>
            <a:r>
              <a:rPr lang="en-US" altLang="ko-KR" sz="3000" spc="-300" dirty="0" err="1">
                <a:solidFill>
                  <a:schemeClr val="tx1">
                    <a:alpha val="70000"/>
                  </a:schemeClr>
                </a:solidFill>
              </a:rPr>
              <a:t>Chaemin</a:t>
            </a:r>
            <a:endParaRPr lang="ko-KR" alt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468A01-C083-4420-9CDC-4E78F2EDA118}"/>
              </a:ext>
            </a:extLst>
          </p:cNvPr>
          <p:cNvSpPr txBox="1"/>
          <p:nvPr/>
        </p:nvSpPr>
        <p:spPr>
          <a:xfrm>
            <a:off x="5312803" y="3396904"/>
            <a:ext cx="27616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>
                <a:solidFill>
                  <a:schemeClr val="bg2">
                    <a:lumMod val="50000"/>
                  </a:schemeClr>
                </a:solidFill>
              </a:rPr>
              <a:t>Team 13</a:t>
            </a:r>
            <a:endParaRPr lang="ko-KR" altLang="en-US" sz="30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747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2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19"/>
            <a:ext cx="1011815" cy="660429"/>
            <a:chOff x="1188881" y="351819"/>
            <a:chExt cx="1011815" cy="660429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10118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New Project</a:t>
              </a:r>
              <a:endParaRPr lang="ko-KR" alt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54534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3D</a:t>
              </a:r>
              <a:endParaRPr lang="ko-KR" altLang="en-US" sz="2200" dirty="0"/>
            </a:p>
          </p:txBody>
        </p:sp>
      </p:grpSp>
      <p:pic>
        <p:nvPicPr>
          <p:cNvPr id="5" name="그림 4" descr="실내, 테이블, 침대, 방이(가) 표시된 사진&#10;&#10;자동 생성된 설명">
            <a:extLst>
              <a:ext uri="{FF2B5EF4-FFF2-40B4-BE49-F238E27FC236}">
                <a16:creationId xmlns:a16="http://schemas.microsoft.com/office/drawing/2014/main" id="{9E5275B7-5513-4779-8445-0E02938B0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239" y="1909370"/>
            <a:ext cx="4063522" cy="27040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4B9A98-67F8-4FC8-9501-8CAF04C93E40}"/>
              </a:ext>
            </a:extLst>
          </p:cNvPr>
          <p:cNvSpPr txBox="1"/>
          <p:nvPr/>
        </p:nvSpPr>
        <p:spPr>
          <a:xfrm>
            <a:off x="619789" y="1063615"/>
            <a:ext cx="106664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2"/>
                </a:solidFill>
              </a:rPr>
              <a:t>Already, many people use 3D modeling for interior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7A8A4-7C02-4D89-82AD-DF11153AA127}"/>
              </a:ext>
            </a:extLst>
          </p:cNvPr>
          <p:cNvSpPr txBox="1"/>
          <p:nvPr/>
        </p:nvSpPr>
        <p:spPr>
          <a:xfrm>
            <a:off x="762790" y="4874439"/>
            <a:ext cx="106664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2"/>
                </a:solidFill>
              </a:rPr>
              <a:t>But, we need to prepare a floor plan</a:t>
            </a:r>
          </a:p>
          <a:p>
            <a:pPr algn="ctr"/>
            <a:r>
              <a:rPr lang="en-US" altLang="ko-KR" sz="3200" dirty="0">
                <a:solidFill>
                  <a:schemeClr val="tx2"/>
                </a:solidFill>
              </a:rPr>
              <a:t>&amp;</a:t>
            </a:r>
          </a:p>
          <a:p>
            <a:pPr algn="ctr"/>
            <a:r>
              <a:rPr lang="en-US" altLang="ko-KR" sz="3200" dirty="0">
                <a:solidFill>
                  <a:schemeClr val="tx2"/>
                </a:solidFill>
              </a:rPr>
              <a:t>We need to know how to model 3D</a:t>
            </a:r>
          </a:p>
        </p:txBody>
      </p:sp>
    </p:spTree>
    <p:extLst>
      <p:ext uri="{BB962C8B-B14F-4D97-AF65-F5344CB8AC3E}">
        <p14:creationId xmlns:p14="http://schemas.microsoft.com/office/powerpoint/2010/main" val="3461320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2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19"/>
            <a:ext cx="1011815" cy="660429"/>
            <a:chOff x="1188881" y="351819"/>
            <a:chExt cx="1011815" cy="660429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10118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New Project</a:t>
              </a:r>
              <a:endParaRPr lang="ko-KR" alt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54534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3D</a:t>
              </a:r>
              <a:endParaRPr lang="ko-KR" altLang="en-US" sz="2200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7A7A8A4-7C02-4D89-82AD-DF11153AA127}"/>
              </a:ext>
            </a:extLst>
          </p:cNvPr>
          <p:cNvSpPr txBox="1"/>
          <p:nvPr/>
        </p:nvSpPr>
        <p:spPr>
          <a:xfrm>
            <a:off x="1974936" y="5240375"/>
            <a:ext cx="8242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2"/>
                </a:solidFill>
              </a:rPr>
              <a:t>But this application is difficult to normal user.</a:t>
            </a:r>
          </a:p>
        </p:txBody>
      </p:sp>
      <p:pic>
        <p:nvPicPr>
          <p:cNvPr id="3" name="그림 2" descr="실내, 보는, 거울, 책상이(가) 표시된 사진&#10;&#10;자동 생성된 설명">
            <a:extLst>
              <a:ext uri="{FF2B5EF4-FFF2-40B4-BE49-F238E27FC236}">
                <a16:creationId xmlns:a16="http://schemas.microsoft.com/office/drawing/2014/main" id="{44075061-CCBA-4902-97EE-8919559C0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5300" y="2144385"/>
            <a:ext cx="5221398" cy="29113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B5F586-7794-444D-9678-68407279E38B}"/>
              </a:ext>
            </a:extLst>
          </p:cNvPr>
          <p:cNvSpPr txBox="1"/>
          <p:nvPr/>
        </p:nvSpPr>
        <p:spPr>
          <a:xfrm>
            <a:off x="265814" y="1032850"/>
            <a:ext cx="11755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tx2"/>
                </a:solidFill>
              </a:rPr>
              <a:t>Similar concept application</a:t>
            </a:r>
            <a:endParaRPr lang="ko-KR" altLang="en-US" sz="4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671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2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19"/>
            <a:ext cx="1011815" cy="660429"/>
            <a:chOff x="1188881" y="351819"/>
            <a:chExt cx="1011815" cy="660429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10118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New Project</a:t>
              </a:r>
              <a:endParaRPr lang="ko-KR" alt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78098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Goal</a:t>
              </a:r>
              <a:endParaRPr lang="ko-KR" altLang="en-US" sz="2200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E920036-ACBE-497D-A31F-7F554C2263E6}"/>
              </a:ext>
            </a:extLst>
          </p:cNvPr>
          <p:cNvSpPr txBox="1"/>
          <p:nvPr/>
        </p:nvSpPr>
        <p:spPr>
          <a:xfrm>
            <a:off x="265814" y="1241790"/>
            <a:ext cx="11755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tx2"/>
                </a:solidFill>
              </a:rPr>
              <a:t>3D room reconstruction using smartphone</a:t>
            </a:r>
            <a:endParaRPr lang="ko-KR" altLang="en-US" sz="4400" b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A4B6F7-C973-4EC2-A603-67162D243500}"/>
              </a:ext>
            </a:extLst>
          </p:cNvPr>
          <p:cNvSpPr txBox="1"/>
          <p:nvPr/>
        </p:nvSpPr>
        <p:spPr>
          <a:xfrm>
            <a:off x="1516399" y="2624203"/>
            <a:ext cx="1001138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ko-KR" sz="3200" dirty="0">
                <a:solidFill>
                  <a:schemeClr val="tx2"/>
                </a:solidFill>
              </a:rPr>
              <a:t>Scanning room use smartphone</a:t>
            </a:r>
          </a:p>
          <a:p>
            <a:pPr marL="514350" indent="-514350">
              <a:buFont typeface="+mj-lt"/>
              <a:buAutoNum type="arabicPeriod"/>
            </a:pPr>
            <a:endParaRPr lang="en-US" altLang="ko-KR" sz="3200" dirty="0">
              <a:solidFill>
                <a:schemeClr val="tx2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sz="3200" dirty="0">
                <a:solidFill>
                  <a:schemeClr val="tx2"/>
                </a:solidFill>
              </a:rPr>
              <a:t>Furniture arrangement</a:t>
            </a:r>
          </a:p>
          <a:p>
            <a:pPr marL="514350" indent="-514350">
              <a:buFont typeface="+mj-lt"/>
              <a:buAutoNum type="arabicPeriod"/>
            </a:pPr>
            <a:endParaRPr lang="en-US" altLang="ko-KR" sz="3200" dirty="0">
              <a:solidFill>
                <a:schemeClr val="tx2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sz="3200" dirty="0">
                <a:solidFill>
                  <a:schemeClr val="tx2"/>
                </a:solidFill>
              </a:rPr>
              <a:t>Share my room model for sale through application</a:t>
            </a:r>
          </a:p>
        </p:txBody>
      </p:sp>
    </p:spTree>
    <p:extLst>
      <p:ext uri="{BB962C8B-B14F-4D97-AF65-F5344CB8AC3E}">
        <p14:creationId xmlns:p14="http://schemas.microsoft.com/office/powerpoint/2010/main" val="3037686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5"/>
            <a:ext cx="201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2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20"/>
            <a:ext cx="950181" cy="567966"/>
            <a:chOff x="1188881" y="351819"/>
            <a:chExt cx="1220206" cy="660429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10118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New Project</a:t>
              </a:r>
              <a:endParaRPr lang="ko-KR" alt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122020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How to?</a:t>
              </a:r>
              <a:endParaRPr lang="ko-KR" altLang="en-US" sz="2200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043A556B-7218-48F5-8EA3-38DA46A59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14" y="2401850"/>
            <a:ext cx="3783321" cy="2429545"/>
          </a:xfrm>
          <a:prstGeom prst="rect">
            <a:avLst/>
          </a:prstGeom>
        </p:spPr>
      </p:pic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9315EBA3-C529-429E-B46E-523FB91A6D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3730" y="2401850"/>
            <a:ext cx="3239392" cy="2429544"/>
          </a:xfrm>
          <a:prstGeom prst="rect">
            <a:avLst/>
          </a:prstGeom>
        </p:spPr>
      </p:pic>
      <p:pic>
        <p:nvPicPr>
          <p:cNvPr id="8" name="그림 7" descr="그리기, 테이블이(가) 표시된 사진&#10;&#10;자동 생성된 설명">
            <a:extLst>
              <a:ext uri="{FF2B5EF4-FFF2-40B4-BE49-F238E27FC236}">
                <a16:creationId xmlns:a16="http://schemas.microsoft.com/office/drawing/2014/main" id="{D060BF2D-B4D0-431B-B740-C895BB6929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053" y="2401851"/>
            <a:ext cx="3526758" cy="242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268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5"/>
            <a:ext cx="201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2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20"/>
            <a:ext cx="1236236" cy="628292"/>
            <a:chOff x="1188881" y="351819"/>
            <a:chExt cx="1587552" cy="730576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10118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New Project</a:t>
              </a:r>
              <a:endParaRPr lang="ko-KR" alt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1587552" cy="5010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Optional</a:t>
              </a:r>
              <a:endParaRPr lang="ko-KR" altLang="en-US" sz="2200" dirty="0"/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A9B3B9D7-7145-4E68-9D13-CC45BCD0F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2354292"/>
            <a:ext cx="4876800" cy="301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735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9352" y="2285885"/>
            <a:ext cx="9541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>
                <a:solidFill>
                  <a:schemeClr val="tx2"/>
                </a:solidFill>
              </a:rPr>
              <a:t>3.</a:t>
            </a:r>
            <a:endParaRPr lang="ko-KR" altLang="en-US" sz="7200" b="1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434" y="3549402"/>
            <a:ext cx="1709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>
                <a:solidFill>
                  <a:schemeClr val="tx2"/>
                </a:solidFill>
                <a:latin typeface="+mn-ea"/>
              </a:rPr>
              <a:t>Schedule</a:t>
            </a:r>
            <a:endParaRPr lang="ko-KR" altLang="en-US" sz="3200" spc="-150">
              <a:solidFill>
                <a:schemeClr val="tx2"/>
              </a:solidFill>
              <a:latin typeface="+mn-ea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489352" y="3392488"/>
            <a:ext cx="697470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2294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  <a:cs typeface="Arial"/>
              </a:rPr>
              <a:t>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E0CEB2-F0C8-493D-9D98-42850D78EEEC}"/>
              </a:ext>
            </a:extLst>
          </p:cNvPr>
          <p:cNvSpPr txBox="1"/>
          <p:nvPr/>
        </p:nvSpPr>
        <p:spPr>
          <a:xfrm>
            <a:off x="1185265" y="382052"/>
            <a:ext cx="2612382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ko-KR" sz="3200" spc="-150">
                <a:solidFill>
                  <a:schemeClr val="tx2"/>
                </a:solidFill>
                <a:latin typeface="+mn-ea"/>
              </a:rPr>
              <a:t>Total Schedule</a:t>
            </a:r>
            <a:endParaRPr lang="ko-KR" altLang="en-US" sz="3200" spc="-150">
              <a:solidFill>
                <a:schemeClr val="tx2"/>
              </a:solidFill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3BAEFD-3E98-4A91-BD71-CDC22E9C4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867" y="964548"/>
            <a:ext cx="4686265" cy="578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961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  <a:cs typeface="Arial"/>
              </a:rPr>
              <a:t>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E0CEB2-F0C8-493D-9D98-42850D78EEEC}"/>
              </a:ext>
            </a:extLst>
          </p:cNvPr>
          <p:cNvSpPr txBox="1"/>
          <p:nvPr/>
        </p:nvSpPr>
        <p:spPr>
          <a:xfrm>
            <a:off x="1185265" y="382052"/>
            <a:ext cx="1709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>
                <a:solidFill>
                  <a:schemeClr val="tx2"/>
                </a:solidFill>
                <a:latin typeface="+mn-ea"/>
              </a:rPr>
              <a:t>Schedule</a:t>
            </a:r>
            <a:endParaRPr lang="ko-KR" altLang="en-US" sz="3200" spc="-150">
              <a:solidFill>
                <a:schemeClr val="tx2"/>
              </a:solidFill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561A693-A120-431E-964A-FD987FB6A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66" y="1509426"/>
            <a:ext cx="3868064" cy="447158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3DDA602-B3DD-4947-8C17-8D52A51C9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968" y="1507959"/>
            <a:ext cx="3868064" cy="44730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572A89F-2CAD-4565-B332-30B9E0636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6770" y="1485609"/>
            <a:ext cx="3868064" cy="449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180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9352" y="2285885"/>
            <a:ext cx="9541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>
                <a:solidFill>
                  <a:schemeClr val="tx2"/>
                </a:solidFill>
              </a:rPr>
              <a:t>4.</a:t>
            </a:r>
            <a:endParaRPr lang="ko-KR" altLang="en-US" sz="7200" b="1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434" y="3549402"/>
            <a:ext cx="10502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>
                <a:solidFill>
                  <a:schemeClr val="tx2"/>
                </a:solidFill>
                <a:latin typeface="+mn-ea"/>
              </a:rPr>
              <a:t>Q&amp;A</a:t>
            </a:r>
            <a:endParaRPr lang="ko-KR" altLang="en-US" sz="3200" spc="-150">
              <a:solidFill>
                <a:schemeClr val="tx2"/>
              </a:solidFill>
              <a:latin typeface="+mn-ea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489352" y="3392488"/>
            <a:ext cx="697470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597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38006" y="344708"/>
            <a:ext cx="1138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>
                <a:solidFill>
                  <a:schemeClr val="bg1"/>
                </a:solidFill>
              </a:rPr>
              <a:t>Contents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25" name="직각 삼각형 24"/>
          <p:cNvSpPr/>
          <p:nvPr/>
        </p:nvSpPr>
        <p:spPr>
          <a:xfrm flipH="1">
            <a:off x="8048846" y="0"/>
            <a:ext cx="4143153" cy="6858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직각 삼각형 25"/>
          <p:cNvSpPr/>
          <p:nvPr/>
        </p:nvSpPr>
        <p:spPr>
          <a:xfrm flipH="1" flipV="1">
            <a:off x="8048846" y="0"/>
            <a:ext cx="4143153" cy="682148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27" name="직선 연결선 26"/>
          <p:cNvCxnSpPr/>
          <p:nvPr/>
        </p:nvCxnSpPr>
        <p:spPr>
          <a:xfrm>
            <a:off x="338006" y="724659"/>
            <a:ext cx="137409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E91FEA1-2AA8-4A07-AA8B-516B976961CD}"/>
              </a:ext>
            </a:extLst>
          </p:cNvPr>
          <p:cNvSpPr txBox="1"/>
          <p:nvPr/>
        </p:nvSpPr>
        <p:spPr>
          <a:xfrm>
            <a:off x="1712100" y="1500659"/>
            <a:ext cx="5847978" cy="447526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ko-KR" sz="2500" spc="-150" dirty="0">
                <a:solidFill>
                  <a:schemeClr val="bg1"/>
                </a:solidFill>
                <a:latin typeface="+mj-lt"/>
                <a:ea typeface="+mj-ea"/>
              </a:rPr>
              <a:t>Feedback</a:t>
            </a:r>
          </a:p>
          <a:p>
            <a:endParaRPr lang="en-US" altLang="ko-KR" sz="2500" spc="-150" dirty="0">
              <a:solidFill>
                <a:schemeClr val="bg1"/>
              </a:solidFill>
              <a:latin typeface="+mj-lt"/>
              <a:ea typeface="+mj-ea"/>
            </a:endParaRPr>
          </a:p>
          <a:p>
            <a:r>
              <a:rPr lang="en-US" altLang="ko-KR" sz="2500" spc="-150" dirty="0">
                <a:solidFill>
                  <a:schemeClr val="bg1"/>
                </a:solidFill>
                <a:latin typeface="+mj-lt"/>
                <a:ea typeface="+mj-ea"/>
              </a:rPr>
              <a:t>New Project</a:t>
            </a:r>
          </a:p>
          <a:p>
            <a:endParaRPr lang="en-US" altLang="ko-KR" sz="2500" spc="-150" dirty="0">
              <a:solidFill>
                <a:schemeClr val="bg1"/>
              </a:solidFill>
              <a:latin typeface="+mj-lt"/>
              <a:ea typeface="+mj-ea"/>
            </a:endParaRPr>
          </a:p>
          <a:p>
            <a:r>
              <a:rPr lang="en-US" altLang="ko-KR" sz="2500" spc="-150" dirty="0">
                <a:solidFill>
                  <a:schemeClr val="bg1"/>
                </a:solidFill>
                <a:latin typeface="+mj-lt"/>
                <a:ea typeface="+mj-ea"/>
              </a:rPr>
              <a:t>schedule</a:t>
            </a:r>
          </a:p>
          <a:p>
            <a:endParaRPr lang="en-US" altLang="ko-KR" sz="2500" spc="-150" dirty="0">
              <a:solidFill>
                <a:schemeClr val="bg1"/>
              </a:solidFill>
              <a:latin typeface="+mj-lt"/>
              <a:ea typeface="+mj-ea"/>
            </a:endParaRPr>
          </a:p>
          <a:p>
            <a:r>
              <a:rPr lang="en-US" altLang="ko-KR" sz="2500" spc="-150" dirty="0">
                <a:solidFill>
                  <a:schemeClr val="bg1"/>
                </a:solidFill>
                <a:latin typeface="+mj-lt"/>
                <a:ea typeface="+mj-ea"/>
              </a:rPr>
              <a:t>Q&amp;A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C2AF94A-FD8D-41ED-B054-255DBBCC65C3}"/>
              </a:ext>
            </a:extLst>
          </p:cNvPr>
          <p:cNvSpPr txBox="1"/>
          <p:nvPr/>
        </p:nvSpPr>
        <p:spPr>
          <a:xfrm>
            <a:off x="1258918" y="1500659"/>
            <a:ext cx="45318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>
                <a:solidFill>
                  <a:schemeClr val="bg1"/>
                </a:solidFill>
              </a:rPr>
              <a:t>1.</a:t>
            </a:r>
            <a:endParaRPr lang="ko-KR" altLang="en-US" sz="2500" b="1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68E7A37-A9BF-4414-AA6E-FF2A20DFFCDE}"/>
              </a:ext>
            </a:extLst>
          </p:cNvPr>
          <p:cNvSpPr txBox="1"/>
          <p:nvPr/>
        </p:nvSpPr>
        <p:spPr>
          <a:xfrm>
            <a:off x="1258917" y="2276658"/>
            <a:ext cx="4531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>
                <a:solidFill>
                  <a:schemeClr val="bg1"/>
                </a:solidFill>
              </a:rPr>
              <a:t>2.</a:t>
            </a:r>
            <a:endParaRPr lang="ko-KR" altLang="en-US" sz="2500" b="1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800C608-2EBC-413A-9575-1A966ABE2ADC}"/>
              </a:ext>
            </a:extLst>
          </p:cNvPr>
          <p:cNvSpPr txBox="1"/>
          <p:nvPr/>
        </p:nvSpPr>
        <p:spPr>
          <a:xfrm>
            <a:off x="1234413" y="3025175"/>
            <a:ext cx="4531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>
                <a:solidFill>
                  <a:schemeClr val="bg1"/>
                </a:solidFill>
              </a:rPr>
              <a:t>3.</a:t>
            </a:r>
            <a:endParaRPr lang="ko-KR" altLang="en-US" sz="2500" b="1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14B43B-6291-4C9E-AA60-FD65D73CE87D}"/>
              </a:ext>
            </a:extLst>
          </p:cNvPr>
          <p:cNvSpPr txBox="1"/>
          <p:nvPr/>
        </p:nvSpPr>
        <p:spPr>
          <a:xfrm>
            <a:off x="1234413" y="3773692"/>
            <a:ext cx="4531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>
                <a:solidFill>
                  <a:schemeClr val="bg1"/>
                </a:solidFill>
              </a:rPr>
              <a:t>4.</a:t>
            </a:r>
            <a:endParaRPr lang="ko-KR" altLang="en-US" sz="25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866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9352" y="2285885"/>
            <a:ext cx="9541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>
                <a:solidFill>
                  <a:schemeClr val="tx2"/>
                </a:solidFill>
              </a:rPr>
              <a:t>1.</a:t>
            </a:r>
            <a:endParaRPr lang="ko-KR" altLang="en-US" sz="7200" b="1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434" y="3549402"/>
            <a:ext cx="27692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>
                <a:solidFill>
                  <a:schemeClr val="tx2"/>
                </a:solidFill>
                <a:latin typeface="+mn-ea"/>
              </a:rPr>
              <a:t>Q&amp;A Feedback</a:t>
            </a:r>
            <a:endParaRPr lang="ko-KR" altLang="en-US" sz="3200" spc="-150">
              <a:solidFill>
                <a:schemeClr val="tx2"/>
              </a:solidFill>
              <a:latin typeface="+mn-ea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489352" y="3392488"/>
            <a:ext cx="697470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341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1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19"/>
            <a:ext cx="2031325" cy="660429"/>
            <a:chOff x="1188881" y="351819"/>
            <a:chExt cx="2031325" cy="660429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203132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/>
                <a:t>Q&amp;A Feedback	</a:t>
              </a:r>
              <a:endParaRPr lang="ko-KR" altLang="en-US" sz="12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194155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Similar device</a:t>
              </a:r>
              <a:endParaRPr lang="ko-KR" altLang="en-US" sz="2200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C5CCF44-1E1F-460D-B10D-09BC5C1622B8}"/>
              </a:ext>
            </a:extLst>
          </p:cNvPr>
          <p:cNvSpPr txBox="1"/>
          <p:nvPr/>
        </p:nvSpPr>
        <p:spPr>
          <a:xfrm>
            <a:off x="608604" y="1194090"/>
            <a:ext cx="10007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2"/>
                </a:solidFill>
              </a:rPr>
              <a:t>Similar concept device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714447-F625-470E-8233-631447DAB28E}"/>
              </a:ext>
            </a:extLst>
          </p:cNvPr>
          <p:cNvSpPr txBox="1"/>
          <p:nvPr/>
        </p:nvSpPr>
        <p:spPr>
          <a:xfrm>
            <a:off x="2372103" y="5708812"/>
            <a:ext cx="16811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>
                <a:solidFill>
                  <a:schemeClr val="tx2"/>
                </a:solidFill>
              </a:rPr>
              <a:t>CHAKAK(</a:t>
            </a:r>
            <a:r>
              <a:rPr lang="ko-KR" altLang="en-US" sz="1500" b="1" dirty="0" err="1">
                <a:solidFill>
                  <a:schemeClr val="tx2"/>
                </a:solidFill>
              </a:rPr>
              <a:t>차칵</a:t>
            </a:r>
            <a:r>
              <a:rPr lang="en-US" altLang="ko-KR" sz="1500" b="1" dirty="0">
                <a:solidFill>
                  <a:schemeClr val="tx2"/>
                </a:solidFill>
              </a:rPr>
              <a:t>)</a:t>
            </a:r>
          </a:p>
        </p:txBody>
      </p:sp>
      <p:pic>
        <p:nvPicPr>
          <p:cNvPr id="4" name="그림 3" descr="모니터, 테이블, 컴퓨터, 앉아있는이(가) 표시된 사진&#10;&#10;자동 생성된 설명">
            <a:extLst>
              <a:ext uri="{FF2B5EF4-FFF2-40B4-BE49-F238E27FC236}">
                <a16:creationId xmlns:a16="http://schemas.microsoft.com/office/drawing/2014/main" id="{4F29BC1D-0E77-4120-BD57-11B40D8039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971" y="2344137"/>
            <a:ext cx="3391373" cy="2924583"/>
          </a:xfrm>
          <a:prstGeom prst="rect">
            <a:avLst/>
          </a:prstGeom>
        </p:spPr>
      </p:pic>
      <p:pic>
        <p:nvPicPr>
          <p:cNvPr id="8" name="그림 7" descr="전화이(가) 표시된 사진&#10;&#10;자동 생성된 설명">
            <a:extLst>
              <a:ext uri="{FF2B5EF4-FFF2-40B4-BE49-F238E27FC236}">
                <a16:creationId xmlns:a16="http://schemas.microsoft.com/office/drawing/2014/main" id="{5DD619FE-D43A-4FAB-B7C0-DDA3293B0B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658" y="2344137"/>
            <a:ext cx="3695609" cy="29245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D73B8F-A2B3-43A5-B359-CDB39DE89C0C}"/>
              </a:ext>
            </a:extLst>
          </p:cNvPr>
          <p:cNvSpPr txBox="1"/>
          <p:nvPr/>
        </p:nvSpPr>
        <p:spPr>
          <a:xfrm>
            <a:off x="8138789" y="5663910"/>
            <a:ext cx="16811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>
                <a:solidFill>
                  <a:schemeClr val="tx2"/>
                </a:solidFill>
              </a:rPr>
              <a:t>FIDO</a:t>
            </a:r>
          </a:p>
        </p:txBody>
      </p:sp>
    </p:spTree>
    <p:extLst>
      <p:ext uri="{BB962C8B-B14F-4D97-AF65-F5344CB8AC3E}">
        <p14:creationId xmlns:p14="http://schemas.microsoft.com/office/powerpoint/2010/main" val="3070466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9352" y="2285885"/>
            <a:ext cx="9541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>
                <a:solidFill>
                  <a:schemeClr val="tx2"/>
                </a:solidFill>
              </a:rPr>
              <a:t>2.</a:t>
            </a:r>
            <a:endParaRPr lang="ko-KR" altLang="en-US" sz="7200" b="1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434" y="3549402"/>
            <a:ext cx="2229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chemeClr val="tx2"/>
                </a:solidFill>
                <a:latin typeface="+mn-ea"/>
              </a:rPr>
              <a:t>New Project</a:t>
            </a:r>
            <a:endParaRPr lang="ko-KR" altLang="en-US" sz="3200" spc="-150" dirty="0">
              <a:solidFill>
                <a:schemeClr val="tx2"/>
              </a:solidFill>
              <a:latin typeface="+mn-ea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489352" y="3392488"/>
            <a:ext cx="697470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8740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2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19"/>
            <a:ext cx="1011815" cy="660429"/>
            <a:chOff x="1188881" y="351819"/>
            <a:chExt cx="1011815" cy="660429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10118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New Project</a:t>
              </a:r>
              <a:endParaRPr lang="ko-KR" alt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70801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Title</a:t>
              </a:r>
              <a:endParaRPr lang="ko-KR" altLang="en-US" sz="2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BF32D28-7530-4150-8E91-AD2280902648}"/>
              </a:ext>
            </a:extLst>
          </p:cNvPr>
          <p:cNvSpPr txBox="1"/>
          <p:nvPr/>
        </p:nvSpPr>
        <p:spPr>
          <a:xfrm>
            <a:off x="395093" y="3909956"/>
            <a:ext cx="114018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2"/>
                </a:solidFill>
              </a:rPr>
              <a:t>We want to help you choose house by providing the exact room size in 3D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2841D5-8E5B-45BE-89EF-A6A7FD31F3FA}"/>
              </a:ext>
            </a:extLst>
          </p:cNvPr>
          <p:cNvSpPr txBox="1"/>
          <p:nvPr/>
        </p:nvSpPr>
        <p:spPr>
          <a:xfrm>
            <a:off x="218106" y="2153971"/>
            <a:ext cx="11755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tx2"/>
                </a:solidFill>
              </a:rPr>
              <a:t>3D room reconstruction using smartphone</a:t>
            </a:r>
            <a:endParaRPr lang="ko-KR" altLang="en-US" sz="4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832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2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19"/>
            <a:ext cx="1471878" cy="660429"/>
            <a:chOff x="1188881" y="351819"/>
            <a:chExt cx="1471878" cy="660429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10118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New Project</a:t>
              </a:r>
              <a:endParaRPr lang="ko-KR" alt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147187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Motivation</a:t>
              </a:r>
              <a:endParaRPr lang="ko-KR" altLang="en-US" sz="2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BF32D28-7530-4150-8E91-AD2280902648}"/>
              </a:ext>
            </a:extLst>
          </p:cNvPr>
          <p:cNvSpPr txBox="1"/>
          <p:nvPr/>
        </p:nvSpPr>
        <p:spPr>
          <a:xfrm>
            <a:off x="395093" y="4045330"/>
            <a:ext cx="114018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2"/>
                </a:solidFill>
              </a:rPr>
              <a:t>It is very difficult to look around real estate without any information &amp;</a:t>
            </a:r>
          </a:p>
          <a:p>
            <a:pPr algn="ctr"/>
            <a:r>
              <a:rPr lang="en-US" altLang="ko-KR" sz="3200" dirty="0">
                <a:solidFill>
                  <a:schemeClr val="tx2"/>
                </a:solidFill>
              </a:rPr>
              <a:t>It’s hard to find a good house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2841D5-8E5B-45BE-89EF-A6A7FD31F3FA}"/>
              </a:ext>
            </a:extLst>
          </p:cNvPr>
          <p:cNvSpPr txBox="1"/>
          <p:nvPr/>
        </p:nvSpPr>
        <p:spPr>
          <a:xfrm>
            <a:off x="1072981" y="1907357"/>
            <a:ext cx="100460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tx2"/>
                </a:solidFill>
              </a:rPr>
              <a:t>Uncomfortable with the existing way of finding a room</a:t>
            </a:r>
            <a:endParaRPr lang="ko-KR" altLang="en-US" sz="4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692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2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19"/>
            <a:ext cx="3010761" cy="660429"/>
            <a:chOff x="1188881" y="351819"/>
            <a:chExt cx="3010761" cy="660429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6014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/>
                <a:t>Model</a:t>
              </a:r>
              <a:endParaRPr lang="ko-KR" altLang="en-US" sz="12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301076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How to get information</a:t>
              </a:r>
              <a:endParaRPr lang="ko-KR" altLang="en-US" sz="2200" dirty="0"/>
            </a:p>
          </p:txBody>
        </p:sp>
      </p:grpSp>
      <p:pic>
        <p:nvPicPr>
          <p:cNvPr id="4" name="그림 3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F87187E4-0742-49FC-9FBD-BAF6525ECD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786"/>
          <a:stretch/>
        </p:blipFill>
        <p:spPr>
          <a:xfrm>
            <a:off x="1136152" y="4022598"/>
            <a:ext cx="2025497" cy="2755287"/>
          </a:xfrm>
          <a:prstGeom prst="rect">
            <a:avLst/>
          </a:prstGeom>
        </p:spPr>
      </p:pic>
      <p:pic>
        <p:nvPicPr>
          <p:cNvPr id="8" name="그림 7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6739024D-EA3E-4B00-B4A6-5C0D206238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786"/>
          <a:stretch/>
        </p:blipFill>
        <p:spPr>
          <a:xfrm>
            <a:off x="5566258" y="1142002"/>
            <a:ext cx="2025496" cy="2755294"/>
          </a:xfrm>
          <a:prstGeom prst="rect">
            <a:avLst/>
          </a:prstGeom>
        </p:spPr>
      </p:pic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3B172412-FF39-4A0A-B171-B68FDB1AB6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688"/>
          <a:stretch/>
        </p:blipFill>
        <p:spPr>
          <a:xfrm>
            <a:off x="1131237" y="1137561"/>
            <a:ext cx="2025495" cy="2759735"/>
          </a:xfrm>
          <a:prstGeom prst="rect">
            <a:avLst/>
          </a:prstGeom>
        </p:spPr>
      </p:pic>
      <p:pic>
        <p:nvPicPr>
          <p:cNvPr id="16" name="그림 15" descr="스크린샷이(가) 표시된 사진&#10;&#10;자동 생성된 설명">
            <a:extLst>
              <a:ext uri="{FF2B5EF4-FFF2-40B4-BE49-F238E27FC236}">
                <a16:creationId xmlns:a16="http://schemas.microsoft.com/office/drawing/2014/main" id="{1BC0C435-29C0-4E78-9959-A3351005E46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8785"/>
          <a:stretch/>
        </p:blipFill>
        <p:spPr>
          <a:xfrm>
            <a:off x="3374435" y="4022598"/>
            <a:ext cx="2025495" cy="2755287"/>
          </a:xfrm>
          <a:prstGeom prst="rect">
            <a:avLst/>
          </a:prstGeom>
        </p:spPr>
      </p:pic>
      <p:pic>
        <p:nvPicPr>
          <p:cNvPr id="22" name="그림 21" descr="스크린샷이(가) 표시된 사진&#10;&#10;자동 생성된 설명">
            <a:extLst>
              <a:ext uri="{FF2B5EF4-FFF2-40B4-BE49-F238E27FC236}">
                <a16:creationId xmlns:a16="http://schemas.microsoft.com/office/drawing/2014/main" id="{0C6410FF-688A-4F02-8D1D-9ACD8077C9F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365"/>
          <a:stretch/>
        </p:blipFill>
        <p:spPr>
          <a:xfrm>
            <a:off x="7804624" y="1142002"/>
            <a:ext cx="2114560" cy="2755294"/>
          </a:xfrm>
          <a:prstGeom prst="rect">
            <a:avLst/>
          </a:prstGeom>
        </p:spPr>
      </p:pic>
      <p:pic>
        <p:nvPicPr>
          <p:cNvPr id="24" name="그림 23" descr="스크린샷이(가) 표시된 사진&#10;&#10;자동 생성된 설명">
            <a:extLst>
              <a:ext uri="{FF2B5EF4-FFF2-40B4-BE49-F238E27FC236}">
                <a16:creationId xmlns:a16="http://schemas.microsoft.com/office/drawing/2014/main" id="{4651B83A-0287-4EFA-8A9A-767BA76CC4D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687"/>
          <a:stretch/>
        </p:blipFill>
        <p:spPr>
          <a:xfrm>
            <a:off x="3374436" y="1137562"/>
            <a:ext cx="2025495" cy="275973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42B8D01A-1887-41D6-B2FC-473AD23D03D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1222" r="2667" b="1854"/>
          <a:stretch/>
        </p:blipFill>
        <p:spPr>
          <a:xfrm>
            <a:off x="5566258" y="4022584"/>
            <a:ext cx="5675788" cy="275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69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bg1"/>
                </a:solidFill>
              </a:rPr>
              <a:t>2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188881" y="351819"/>
            <a:ext cx="1314784" cy="660429"/>
            <a:chOff x="1188881" y="351819"/>
            <a:chExt cx="1314784" cy="660429"/>
          </a:xfrm>
        </p:grpSpPr>
        <p:sp>
          <p:nvSpPr>
            <p:cNvPr id="18" name="TextBox 17"/>
            <p:cNvSpPr txBox="1"/>
            <p:nvPr/>
          </p:nvSpPr>
          <p:spPr>
            <a:xfrm>
              <a:off x="1188881" y="351819"/>
              <a:ext cx="10118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New Project</a:t>
              </a:r>
              <a:endParaRPr lang="ko-KR" alt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88881" y="581361"/>
              <a:ext cx="131478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/>
                <a:t>Question</a:t>
              </a:r>
              <a:endParaRPr lang="ko-KR" altLang="en-US" sz="2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BF32D28-7530-4150-8E91-AD2280902648}"/>
              </a:ext>
            </a:extLst>
          </p:cNvPr>
          <p:cNvSpPr txBox="1"/>
          <p:nvPr/>
        </p:nvSpPr>
        <p:spPr>
          <a:xfrm>
            <a:off x="1574784" y="2407599"/>
            <a:ext cx="4668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tx2"/>
                </a:solidFill>
              </a:rPr>
              <a:t>My furniture can fit in?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2841D5-8E5B-45BE-89EF-A6A7FD31F3FA}"/>
              </a:ext>
            </a:extLst>
          </p:cNvPr>
          <p:cNvSpPr txBox="1"/>
          <p:nvPr/>
        </p:nvSpPr>
        <p:spPr>
          <a:xfrm>
            <a:off x="1072981" y="1241790"/>
            <a:ext cx="100460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tx2"/>
                </a:solidFill>
              </a:rPr>
              <a:t>Only photos…</a:t>
            </a:r>
            <a:endParaRPr lang="ko-KR" altLang="en-US" sz="44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24BEF5-D5DB-474F-BA6D-BA77C03D867F}"/>
              </a:ext>
            </a:extLst>
          </p:cNvPr>
          <p:cNvSpPr txBox="1"/>
          <p:nvPr/>
        </p:nvSpPr>
        <p:spPr>
          <a:xfrm>
            <a:off x="6436309" y="2407599"/>
            <a:ext cx="4538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altLang="ko-KR" sz="3200" dirty="0">
                <a:solidFill>
                  <a:schemeClr val="tx2"/>
                </a:solidFill>
              </a:rPr>
              <a:t>Is it the size I want?</a:t>
            </a:r>
          </a:p>
        </p:txBody>
      </p:sp>
      <p:pic>
        <p:nvPicPr>
          <p:cNvPr id="4" name="그림 3" descr="테이블, 실내, 컴퓨터, 책상이(가) 표시된 사진&#10;&#10;자동 생성된 설명">
            <a:extLst>
              <a:ext uri="{FF2B5EF4-FFF2-40B4-BE49-F238E27FC236}">
                <a16:creationId xmlns:a16="http://schemas.microsoft.com/office/drawing/2014/main" id="{2A64D5A7-BC8D-4D37-A000-29471644D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842" y="3249228"/>
            <a:ext cx="4125156" cy="3093867"/>
          </a:xfrm>
          <a:prstGeom prst="rect">
            <a:avLst/>
          </a:prstGeom>
        </p:spPr>
      </p:pic>
      <p:pic>
        <p:nvPicPr>
          <p:cNvPr id="6" name="그림 5" descr="실내, 앉아있는, 작은, 누운이(가) 표시된 사진&#10;&#10;자동 생성된 설명">
            <a:extLst>
              <a:ext uri="{FF2B5EF4-FFF2-40B4-BE49-F238E27FC236}">
                <a16:creationId xmlns:a16="http://schemas.microsoft.com/office/drawing/2014/main" id="{F1B2B060-1D4D-478C-80E5-E87EA66BDC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158" y="3249228"/>
            <a:ext cx="4125157" cy="309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51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065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ED636D"/>
      </a:accent1>
      <a:accent2>
        <a:srgbClr val="FA7D87"/>
      </a:accent2>
      <a:accent3>
        <a:srgbClr val="F8BAA1"/>
      </a:accent3>
      <a:accent4>
        <a:srgbClr val="1097D0"/>
      </a:accent4>
      <a:accent5>
        <a:srgbClr val="016A96"/>
      </a:accent5>
      <a:accent6>
        <a:srgbClr val="898F8D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7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235</Words>
  <Application>Microsoft Office PowerPoint</Application>
  <PresentationFormat>와이드스크린</PresentationFormat>
  <Paragraphs>88</Paragraphs>
  <Slides>18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나눔스퀘어라운드 Regular</vt:lpstr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정우</cp:lastModifiedBy>
  <cp:revision>2</cp:revision>
  <dcterms:created xsi:type="dcterms:W3CDTF">2015-01-21T11:35:38Z</dcterms:created>
  <dcterms:modified xsi:type="dcterms:W3CDTF">2020-09-15T13:50:16Z</dcterms:modified>
</cp:coreProperties>
</file>

<file path=docProps/thumbnail.jpeg>
</file>